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8" r:id="rId4"/>
    <p:sldMasterId id="2147483648" r:id="rId5"/>
    <p:sldMasterId id="2147483661" r:id="rId6"/>
    <p:sldMasterId id="2147483665" r:id="rId7"/>
  </p:sldMasterIdLst>
  <p:sldIdLst>
    <p:sldId id="257" r:id="rId8"/>
    <p:sldId id="258" r:id="rId9"/>
    <p:sldId id="259" r:id="rId10"/>
    <p:sldId id="260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14140"/>
    <a:srgbClr val="115740"/>
    <a:srgbClr val="F6941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6327"/>
  </p:normalViewPr>
  <p:slideViewPr>
    <p:cSldViewPr snapToGrid="0" snapToObjects="1">
      <p:cViewPr varScale="1">
        <p:scale>
          <a:sx n="127" d="100"/>
          <a:sy n="127" d="100"/>
        </p:scale>
        <p:origin x="536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Master" Target="slideMasters/slideMaster4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4.xml"/><Relationship Id="rId5" Type="http://schemas.openxmlformats.org/officeDocument/2006/relationships/slideMaster" Target="slideMasters/slideMaster2.xml"/><Relationship Id="rId15" Type="http://schemas.openxmlformats.org/officeDocument/2006/relationships/tableStyles" Target="tableStyles.xml"/><Relationship Id="rId10" Type="http://schemas.openxmlformats.org/officeDocument/2006/relationships/slide" Target="slides/slide3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2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with autho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4A0A12-4281-3148-929F-E1987EBF08E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36140" y="3200400"/>
            <a:ext cx="10519719" cy="1828800"/>
          </a:xfrm>
        </p:spPr>
        <p:txBody>
          <a:bodyPr anchor="ctr">
            <a:normAutofit/>
          </a:bodyPr>
          <a:lstStyle>
            <a:lvl1pPr algn="ctr">
              <a:defRPr sz="4400" b="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en-US" dirty="0"/>
              <a:t>Add Presentation Title Here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E99535E-4F1B-2B4A-99D0-7D23A2653B3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836140" y="5490664"/>
            <a:ext cx="10519718" cy="1058416"/>
          </a:xfrm>
          <a:prstGeom prst="rect">
            <a:avLst/>
          </a:prstGeom>
        </p:spPr>
        <p:txBody>
          <a:bodyPr/>
          <a:lstStyle>
            <a:lvl1pPr marL="0" indent="0" algn="ctr">
              <a:spcBef>
                <a:spcPts val="600"/>
              </a:spcBef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Speaker Name Here</a:t>
            </a:r>
          </a:p>
          <a:p>
            <a:r>
              <a:rPr lang="en-US" dirty="0"/>
              <a:t>Position Title</a:t>
            </a:r>
          </a:p>
        </p:txBody>
      </p:sp>
    </p:spTree>
    <p:extLst>
      <p:ext uri="{BB962C8B-B14F-4D97-AF65-F5344CB8AC3E}">
        <p14:creationId xmlns:p14="http://schemas.microsoft.com/office/powerpoint/2010/main" val="9132036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no autho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4A0A12-4281-3148-929F-E1987EBF08E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36140" y="3200400"/>
            <a:ext cx="10519719" cy="2743200"/>
          </a:xfrm>
        </p:spPr>
        <p:txBody>
          <a:bodyPr anchor="ctr">
            <a:normAutofit/>
          </a:bodyPr>
          <a:lstStyle>
            <a:lvl1pPr algn="ctr">
              <a:defRPr sz="4400" b="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en-US" dirty="0"/>
              <a:t>Add Presentation Title Here</a:t>
            </a:r>
          </a:p>
        </p:txBody>
      </p:sp>
    </p:spTree>
    <p:extLst>
      <p:ext uri="{BB962C8B-B14F-4D97-AF65-F5344CB8AC3E}">
        <p14:creationId xmlns:p14="http://schemas.microsoft.com/office/powerpoint/2010/main" val="36299770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883F0A-C91C-DF42-8392-2EEE75A1330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rgbClr val="414140"/>
                </a:solidFill>
              </a:defRPr>
            </a:lvl1pPr>
          </a:lstStyle>
          <a:p>
            <a:r>
              <a:rPr lang="en-US" dirty="0"/>
              <a:t>Topic Goes Here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0C5E1C-B105-0F49-A6C6-1C4F8120FE4C}"/>
              </a:ext>
            </a:extLst>
          </p:cNvPr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en-US" dirty="0"/>
              <a:t>Supporting info goes here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9228391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C75CD8-92E6-4E4C-A9ED-60997ACD78A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rgbClr val="414140"/>
                </a:solidFill>
              </a:defRPr>
            </a:lvl1pPr>
          </a:lstStyle>
          <a:p>
            <a:r>
              <a:rPr lang="en-US" dirty="0"/>
              <a:t>Topic Goes Here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34DA1E-E118-7347-90CE-2FEA4D5526C3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Supporting info goes here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491474E-95C5-A941-B049-6B2533128632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Supporting info goes here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4399185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B102A6-8129-8A42-AE30-B8800232CDA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11256" y="1041400"/>
            <a:ext cx="10969487" cy="2387600"/>
          </a:xfrm>
        </p:spPr>
        <p:txBody>
          <a:bodyPr anchor="b"/>
          <a:lstStyle>
            <a:lvl1pPr algn="l">
              <a:defRPr sz="6000">
                <a:solidFill>
                  <a:srgbClr val="414140"/>
                </a:solidFill>
              </a:defRPr>
            </a:lvl1pPr>
          </a:lstStyle>
          <a:p>
            <a:r>
              <a:rPr lang="en-US" dirty="0"/>
              <a:t>Topic Goes Here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DA41C35-DA28-DC40-8D13-E0E6E7ED172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11256" y="3521075"/>
            <a:ext cx="10969487" cy="1655762"/>
          </a:xfr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Supporting info goes here.</a:t>
            </a:r>
          </a:p>
        </p:txBody>
      </p:sp>
    </p:spTree>
    <p:extLst>
      <p:ext uri="{BB962C8B-B14F-4D97-AF65-F5344CB8AC3E}">
        <p14:creationId xmlns:p14="http://schemas.microsoft.com/office/powerpoint/2010/main" val="9592413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8986D4-822F-6440-8820-D2F5AA7C1E5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>
                <a:solidFill>
                  <a:srgbClr val="414140"/>
                </a:solidFill>
              </a:defRPr>
            </a:lvl1pPr>
          </a:lstStyle>
          <a:p>
            <a:r>
              <a:rPr lang="en-US" dirty="0"/>
              <a:t>Topic Goes Here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887203-5679-774E-8106-D39A68918F7A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Supporting info goes here.</a:t>
            </a:r>
          </a:p>
        </p:txBody>
      </p:sp>
    </p:spTree>
    <p:extLst>
      <p:ext uri="{BB962C8B-B14F-4D97-AF65-F5344CB8AC3E}">
        <p14:creationId xmlns:p14="http://schemas.microsoft.com/office/powerpoint/2010/main" val="39082221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A7FB54-DD7A-B840-BEE9-133B46091F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>
                <a:solidFill>
                  <a:srgbClr val="414140"/>
                </a:solidFill>
              </a:defRPr>
            </a:lvl1pPr>
          </a:lstStyle>
          <a:p>
            <a:r>
              <a:rPr lang="en-US" dirty="0"/>
              <a:t>Topic Goes Here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4DE187C-7D18-F043-8D7E-9174E1D20505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First category goes here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477AA01-5E3B-9947-94E9-8DBEBB24FB1D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dirty="0"/>
              <a:t>Supporting info goes here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C4926A0-D74B-7040-9576-08885A9CBC03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Second category goes here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9482541-84DE-0A4A-B452-4A72AA5D829F}"/>
              </a:ext>
            </a:extLst>
          </p:cNvPr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dirty="0"/>
              <a:t>Supporting info goes here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309954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1DCC42-4E0F-7245-80A3-DBFC0407633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rgbClr val="414140"/>
                </a:solidFill>
              </a:defRPr>
            </a:lvl1pPr>
          </a:lstStyle>
          <a:p>
            <a:r>
              <a:rPr lang="en-US" dirty="0"/>
              <a:t>Topic Goes Here</a:t>
            </a:r>
          </a:p>
        </p:txBody>
      </p:sp>
    </p:spTree>
    <p:extLst>
      <p:ext uri="{BB962C8B-B14F-4D97-AF65-F5344CB8AC3E}">
        <p14:creationId xmlns:p14="http://schemas.microsoft.com/office/powerpoint/2010/main" val="13287191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014909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16273D-4579-6B48-84A6-610C8D75760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solidFill>
                  <a:srgbClr val="414140"/>
                </a:solidFill>
              </a:defRPr>
            </a:lvl1pPr>
          </a:lstStyle>
          <a:p>
            <a:r>
              <a:rPr lang="en-US" dirty="0"/>
              <a:t>Topic Goes Here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1B71C-1414-4344-BE9A-4E5AB22248A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Supporting info goes here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51BA34D-8BD6-7B4E-901E-37B5C80DC54D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Subtopic goes here.</a:t>
            </a:r>
          </a:p>
        </p:txBody>
      </p:sp>
    </p:spTree>
    <p:extLst>
      <p:ext uri="{BB962C8B-B14F-4D97-AF65-F5344CB8AC3E}">
        <p14:creationId xmlns:p14="http://schemas.microsoft.com/office/powerpoint/2010/main" val="31301773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0A362D-8175-DD49-A168-0502388E8FA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solidFill>
                  <a:srgbClr val="414140"/>
                </a:solidFill>
              </a:defRPr>
            </a:lvl1pPr>
          </a:lstStyle>
          <a:p>
            <a:r>
              <a:rPr lang="en-US" dirty="0"/>
              <a:t>Topic Goes Here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74E1B8F-0647-594C-B682-05977D5B15D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ACB84CC-AAAA-E748-9A78-C4C9DD0F22BC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Supporting info goes here.</a:t>
            </a:r>
          </a:p>
        </p:txBody>
      </p:sp>
    </p:spTree>
    <p:extLst>
      <p:ext uri="{BB962C8B-B14F-4D97-AF65-F5344CB8AC3E}">
        <p14:creationId xmlns:p14="http://schemas.microsoft.com/office/powerpoint/2010/main" val="4513424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no autho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4A0A12-4281-3148-929F-E1987EBF08E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36140" y="2057400"/>
            <a:ext cx="10519719" cy="27432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4400" b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Section Header Goes Here</a:t>
            </a:r>
          </a:p>
        </p:txBody>
      </p:sp>
    </p:spTree>
    <p:extLst>
      <p:ext uri="{BB962C8B-B14F-4D97-AF65-F5344CB8AC3E}">
        <p14:creationId xmlns:p14="http://schemas.microsoft.com/office/powerpoint/2010/main" val="34790986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with no autho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395045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with autho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4A0A12-4281-3148-929F-E1987EBF08E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36140" y="1043609"/>
            <a:ext cx="10519719" cy="1828800"/>
          </a:xfrm>
        </p:spPr>
        <p:txBody>
          <a:bodyPr anchor="ctr">
            <a:normAutofit/>
          </a:bodyPr>
          <a:lstStyle>
            <a:lvl1pPr algn="ctr">
              <a:defRPr sz="4400" b="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en-US" dirty="0"/>
              <a:t>Questions?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E99535E-4F1B-2B4A-99D0-7D23A2653B3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836140" y="3333873"/>
            <a:ext cx="10519718" cy="1058416"/>
          </a:xfrm>
          <a:prstGeom prst="rect">
            <a:avLst/>
          </a:prstGeom>
        </p:spPr>
        <p:txBody>
          <a:bodyPr/>
          <a:lstStyle>
            <a:lvl1pPr marL="0" indent="0" algn="ctr">
              <a:spcBef>
                <a:spcPts val="600"/>
              </a:spcBef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Additional information here.</a:t>
            </a:r>
          </a:p>
        </p:txBody>
      </p:sp>
    </p:spTree>
    <p:extLst>
      <p:ext uri="{BB962C8B-B14F-4D97-AF65-F5344CB8AC3E}">
        <p14:creationId xmlns:p14="http://schemas.microsoft.com/office/powerpoint/2010/main" val="118041976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no autho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4A0A12-4281-3148-929F-E1987EBF08E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36140" y="1282148"/>
            <a:ext cx="10519719" cy="2743200"/>
          </a:xfrm>
        </p:spPr>
        <p:txBody>
          <a:bodyPr anchor="ctr">
            <a:normAutofit/>
          </a:bodyPr>
          <a:lstStyle>
            <a:lvl1pPr algn="ctr">
              <a:defRPr sz="4400" b="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en-US" dirty="0"/>
              <a:t>Questions?</a:t>
            </a:r>
          </a:p>
        </p:txBody>
      </p:sp>
    </p:spTree>
    <p:extLst>
      <p:ext uri="{BB962C8B-B14F-4D97-AF65-F5344CB8AC3E}">
        <p14:creationId xmlns:p14="http://schemas.microsoft.com/office/powerpoint/2010/main" val="104759738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with no autho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691549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image" Target="../media/image2.png"/><Relationship Id="rId5" Type="http://schemas.openxmlformats.org/officeDocument/2006/relationships/slideLayout" Target="../slideLayouts/slideLayout7.xml"/><Relationship Id="rId10" Type="http://schemas.openxmlformats.org/officeDocument/2006/relationships/theme" Target="../theme/theme2.xml"/><Relationship Id="rId4" Type="http://schemas.openxmlformats.org/officeDocument/2006/relationships/slideLayout" Target="../slideLayouts/slideLayout6.xml"/><Relationship Id="rId9" Type="http://schemas.openxmlformats.org/officeDocument/2006/relationships/slideLayout" Target="../slideLayouts/slideLayout11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jpg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6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4.jpg"/><Relationship Id="rId4" Type="http://schemas.openxmlformats.org/officeDocument/2006/relationships/theme" Target="../theme/theme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2EDE71F-BD04-B443-9A7D-D1BC754D2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167959"/>
            <a:ext cx="10515600" cy="27458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Add Presentation Title Here</a:t>
            </a:r>
          </a:p>
        </p:txBody>
      </p:sp>
    </p:spTree>
    <p:extLst>
      <p:ext uri="{BB962C8B-B14F-4D97-AF65-F5344CB8AC3E}">
        <p14:creationId xmlns:p14="http://schemas.microsoft.com/office/powerpoint/2010/main" val="2486928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CD04139-7363-BE49-B955-130A8C2FFD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5457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Topic Goes Here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A84F40F-5806-B842-B69A-01A556490C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915077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Supporting info goes here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627610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2" r:id="rId2"/>
    <p:sldLayoutId id="2147483649" r:id="rId3"/>
    <p:sldLayoutId id="2147483651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414140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Char char="•"/>
        <a:defRPr sz="2800" b="0" kern="1200">
          <a:solidFill>
            <a:srgbClr val="414140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Font typeface="Wingdings" pitchFamily="2" charset="2"/>
        <a:buChar char="§"/>
        <a:defRPr sz="2400" kern="1200">
          <a:solidFill>
            <a:srgbClr val="414140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Font typeface="Courier New" panose="02070309020205020404" pitchFamily="49" charset="0"/>
        <a:buChar char="o"/>
        <a:defRPr sz="2000" kern="1200">
          <a:solidFill>
            <a:srgbClr val="414140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414140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Font typeface="Wingdings" pitchFamily="2" charset="2"/>
        <a:buChar char="§"/>
        <a:defRPr sz="1800" kern="1200">
          <a:solidFill>
            <a:srgbClr val="414140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43811D2F-26DE-CC49-AE0B-7C2E4752E04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2EDE71F-BD04-B443-9A7D-D1BC754D2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056088"/>
            <a:ext cx="10515600" cy="27458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Section Header Goes Here</a:t>
            </a:r>
          </a:p>
        </p:txBody>
      </p:sp>
    </p:spTree>
    <p:extLst>
      <p:ext uri="{BB962C8B-B14F-4D97-AF65-F5344CB8AC3E}">
        <p14:creationId xmlns:p14="http://schemas.microsoft.com/office/powerpoint/2010/main" val="29687048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2EDE71F-BD04-B443-9A7D-D1BC754D2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279525"/>
            <a:ext cx="10515600" cy="27458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Questions?</a:t>
            </a:r>
          </a:p>
        </p:txBody>
      </p:sp>
    </p:spTree>
    <p:extLst>
      <p:ext uri="{BB962C8B-B14F-4D97-AF65-F5344CB8AC3E}">
        <p14:creationId xmlns:p14="http://schemas.microsoft.com/office/powerpoint/2010/main" val="9155155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EDDBC-31B8-6247-AC66-3D9EC0C1FE3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4A36EC5-EB92-B146-B15D-50F914B1F1F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45621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CE9C4B-8932-FF4D-8ADC-368007F1E7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B044E1-C6F9-A244-8852-60098FFF51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18900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637A43-BC3F-FD46-8E29-3DA8D91DDC5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35829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09B0C7-7C26-A94C-909C-C6DCF301C71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2219140"/>
      </p:ext>
    </p:extLst>
  </p:cSld>
  <p:clrMapOvr>
    <a:masterClrMapping/>
  </p:clrMapOvr>
</p:sld>
</file>

<file path=ppt/theme/theme1.xml><?xml version="1.0" encoding="utf-8"?>
<a:theme xmlns:a="http://schemas.openxmlformats.org/drawingml/2006/main" name="Title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pt-template-gray" id="{A5243931-BD4E-B045-9976-ACFF605DEB34}" vid="{D05C0283-DF8A-C84B-9899-277A3BBAF247}"/>
    </a:ext>
  </a:extLst>
</a:theme>
</file>

<file path=ppt/theme/theme2.xml><?xml version="1.0" encoding="utf-8"?>
<a:theme xmlns:a="http://schemas.openxmlformats.org/drawingml/2006/main" name="UTHSC content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pt-template-gray" id="{A5243931-BD4E-B045-9976-ACFF605DEB34}" vid="{16633C4B-F735-DA48-B623-4E914F765790}"/>
    </a:ext>
  </a:extLst>
</a:theme>
</file>

<file path=ppt/theme/theme3.xml><?xml version="1.0" encoding="utf-8"?>
<a:theme xmlns:a="http://schemas.openxmlformats.org/drawingml/2006/main" name="Section break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pt-template-gray" id="{A5243931-BD4E-B045-9976-ACFF605DEB34}" vid="{50FE8B48-C127-7D42-9AC3-AD52FD9D1E5F}"/>
    </a:ext>
  </a:extLst>
</a:theme>
</file>

<file path=ppt/theme/theme4.xml><?xml version="1.0" encoding="utf-8"?>
<a:theme xmlns:a="http://schemas.openxmlformats.org/drawingml/2006/main" name="1_End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pt-template-gray" id="{A5243931-BD4E-B045-9976-ACFF605DEB34}" vid="{18E760F2-94F3-2445-AC80-67F4B297B381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17DB7BC606C3F4D8C2A5802EB502456" ma:contentTypeVersion="19" ma:contentTypeDescription="Create a new document." ma:contentTypeScope="" ma:versionID="e734c9f9f51f2907082baac9c8a09a65">
  <xsd:schema xmlns:xsd="http://www.w3.org/2001/XMLSchema" xmlns:xs="http://www.w3.org/2001/XMLSchema" xmlns:p="http://schemas.microsoft.com/office/2006/metadata/properties" xmlns:ns2="92e77603-4986-47f0-bd09-0616c866d547" xmlns:ns3="6e0d1539-1940-4963-b15e-ba08be49a55c" targetNamespace="http://schemas.microsoft.com/office/2006/metadata/properties" ma:root="true" ma:fieldsID="4ba416f40746e6d4727e61ed6a174c2d" ns2:_="" ns3:_="">
    <xsd:import namespace="92e77603-4986-47f0-bd09-0616c866d547"/>
    <xsd:import namespace="6e0d1539-1940-4963-b15e-ba08be49a55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LengthInSecond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2e77603-4986-47f0-bd09-0616c866d54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c8ab95b9-39aa-4b9d-a2e7-0451eedf9b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0d1539-1940-4963-b15e-ba08be49a55c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5ce2eb34-5002-419f-ae13-55bde1f8e98a}" ma:internalName="TaxCatchAll" ma:showField="CatchAllData" ma:web="6e0d1539-1940-4963-b15e-ba08be49a55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6e0d1539-1940-4963-b15e-ba08be49a55c" xsi:nil="true"/>
    <lcf76f155ced4ddcb4097134ff3c332f xmlns="92e77603-4986-47f0-bd09-0616c866d54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29156704-B9C6-43A1-BDFE-8184F275220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17CA3BF-977C-4C26-A8D0-EAA396005E1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2e77603-4986-47f0-bd09-0616c866d547"/>
    <ds:schemaRef ds:uri="6e0d1539-1940-4963-b15e-ba08be49a55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F4175BD-9856-443A-AC0D-D5345154C790}">
  <ds:schemaRefs>
    <ds:schemaRef ds:uri="http://schemas.microsoft.com/office/2006/metadata/properties"/>
    <ds:schemaRef ds:uri="http://schemas.microsoft.com/office/infopath/2007/PartnerControls"/>
    <ds:schemaRef ds:uri="6e0d1539-1940-4963-b15e-ba08be49a55c"/>
    <ds:schemaRef ds:uri="92e77603-4986-47f0-bd09-0616c866d547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</TotalTime>
  <Words>0</Words>
  <Application>Microsoft Macintosh PowerPoint</Application>
  <PresentationFormat>Widescreen</PresentationFormat>
  <Paragraphs>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4</vt:i4>
      </vt:variant>
    </vt:vector>
  </HeadingPairs>
  <TitlesOfParts>
    <vt:vector size="11" baseType="lpstr">
      <vt:lpstr>Arial</vt:lpstr>
      <vt:lpstr>Courier New</vt:lpstr>
      <vt:lpstr>Wingdings</vt:lpstr>
      <vt:lpstr>Title slides</vt:lpstr>
      <vt:lpstr>UTHSC content slides</vt:lpstr>
      <vt:lpstr>Section breaks</vt:lpstr>
      <vt:lpstr>1_End slides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Zhang, Shunjie</dc:creator>
  <cp:lastModifiedBy>Zhang, Shunjie</cp:lastModifiedBy>
  <cp:revision>1</cp:revision>
  <dcterms:created xsi:type="dcterms:W3CDTF">2026-09-08T19:50:41Z</dcterms:created>
  <dcterms:modified xsi:type="dcterms:W3CDTF">2026-09-08T19:56:18Z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0x010100217DB7BC606C3F4D8C2A5802EB502456</vt:lpwstr>
  </property>
  <property fmtid="{D5CDD505-2E9C-101B-9397-08002B2CF9AE}" pid="3" name="MediaServiceImageTags">
    <vt:lpwstr/>
  </property>
</Properties>
</file>