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4"/>
    <p:sldMasterId id="2147483648" r:id="rId5"/>
    <p:sldMasterId id="2147483661" r:id="rId6"/>
    <p:sldMasterId id="2147483665" r:id="rId7"/>
  </p:sldMasterIdLst>
  <p:sldIdLst>
    <p:sldId id="257" r:id="rId8"/>
    <p:sldId id="258" r:id="rId9"/>
    <p:sldId id="259" r:id="rId10"/>
    <p:sldId id="26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4140"/>
    <a:srgbClr val="115740"/>
    <a:srgbClr val="F694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 snapToObjects="1">
      <p:cViewPr varScale="1">
        <p:scale>
          <a:sx n="127" d="100"/>
          <a:sy n="127" d="100"/>
        </p:scale>
        <p:origin x="5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tableStyles" Target="tableStyles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with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3200400"/>
            <a:ext cx="10519719" cy="18288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Add Presentation Title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9535E-4F1B-2B4A-99D0-7D23A2653B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6140" y="5490664"/>
            <a:ext cx="10519718" cy="1058416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Speaker Name Here</a:t>
            </a:r>
          </a:p>
          <a:p>
            <a:r>
              <a:rPr lang="en-US" dirty="0"/>
              <a:t>Position Title</a:t>
            </a:r>
          </a:p>
        </p:txBody>
      </p:sp>
    </p:spTree>
    <p:extLst>
      <p:ext uri="{BB962C8B-B14F-4D97-AF65-F5344CB8AC3E}">
        <p14:creationId xmlns:p14="http://schemas.microsoft.com/office/powerpoint/2010/main" val="913203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3200400"/>
            <a:ext cx="10519719" cy="27432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Add Presentation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3629977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83F0A-C91C-DF42-8392-2EEE75A1330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C5E1C-B105-0F49-A6C6-1C4F8120FE4C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22839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75CD8-92E6-4E4C-A9ED-60997ACD78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34DA1E-E118-7347-90CE-2FEA4D5526C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91474E-95C5-A941-B049-6B253312863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39918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102A6-8129-8A42-AE30-B8800232CDA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11256" y="1041400"/>
            <a:ext cx="10969487" cy="2387600"/>
          </a:xfrm>
        </p:spPr>
        <p:txBody>
          <a:bodyPr anchor="b"/>
          <a:lstStyle>
            <a:lvl1pPr algn="l">
              <a:defRPr sz="6000"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A41C35-DA28-DC40-8D13-E0E6E7ED17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11256" y="3521075"/>
            <a:ext cx="10969487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959241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986D4-822F-6440-8820-D2F5AA7C1E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887203-5679-774E-8106-D39A68918F7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3908222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7FB54-DD7A-B840-BEE9-133B46091F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DE187C-7D18-F043-8D7E-9174E1D2050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First category goes here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77AA01-5E3B-9947-94E9-8DBEBB24FB1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4926A0-D74B-7040-9576-08885A9CBC0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Second category goes here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482541-84DE-0A4A-B452-4A72AA5D829F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09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DCC42-4E0F-7245-80A3-DBFC040763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</p:spTree>
    <p:extLst>
      <p:ext uri="{BB962C8B-B14F-4D97-AF65-F5344CB8AC3E}">
        <p14:creationId xmlns:p14="http://schemas.microsoft.com/office/powerpoint/2010/main" val="1328719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1490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6273D-4579-6B48-84A6-610C8D7576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1B71C-1414-4344-BE9A-4E5AB22248A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1BA34D-8BD6-7B4E-901E-37B5C80DC54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Subtopic goes here.</a:t>
            </a:r>
          </a:p>
        </p:txBody>
      </p:sp>
    </p:spTree>
    <p:extLst>
      <p:ext uri="{BB962C8B-B14F-4D97-AF65-F5344CB8AC3E}">
        <p14:creationId xmlns:p14="http://schemas.microsoft.com/office/powerpoint/2010/main" val="313017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A362D-8175-DD49-A168-0502388E8F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4E1B8F-0647-594C-B682-05977D5B1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CB84CC-AAAA-E748-9A78-C4C9DD0F22B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451342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2057400"/>
            <a:ext cx="10519719" cy="27432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Header Goes Here</a:t>
            </a:r>
          </a:p>
        </p:txBody>
      </p:sp>
    </p:spTree>
    <p:extLst>
      <p:ext uri="{BB962C8B-B14F-4D97-AF65-F5344CB8AC3E}">
        <p14:creationId xmlns:p14="http://schemas.microsoft.com/office/powerpoint/2010/main" val="3479098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9504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with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1043609"/>
            <a:ext cx="10519719" cy="18288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Questions?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9535E-4F1B-2B4A-99D0-7D23A2653B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6140" y="3333873"/>
            <a:ext cx="10519718" cy="1058416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Additional information here.</a:t>
            </a:r>
          </a:p>
        </p:txBody>
      </p:sp>
    </p:spTree>
    <p:extLst>
      <p:ext uri="{BB962C8B-B14F-4D97-AF65-F5344CB8AC3E}">
        <p14:creationId xmlns:p14="http://schemas.microsoft.com/office/powerpoint/2010/main" val="11804197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1282148"/>
            <a:ext cx="10519719" cy="27432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0475973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9154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jpg"/><Relationship Id="rId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67959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Add Presentation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2486928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D04139-7363-BE49-B955-130A8C2FF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457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84F40F-5806-B842-B69A-01A556490C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1507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761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49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41414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b="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Wingdings" pitchFamily="2" charset="2"/>
        <a:buChar char="§"/>
        <a:defRPr sz="24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Courier New" panose="02070309020205020404" pitchFamily="49" charset="0"/>
        <a:buChar char="o"/>
        <a:defRPr sz="20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Wingdings" pitchFamily="2" charset="2"/>
        <a:buChar char="§"/>
        <a:defRPr sz="18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56088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Section Header Goes Here</a:t>
            </a:r>
          </a:p>
        </p:txBody>
      </p:sp>
    </p:spTree>
    <p:extLst>
      <p:ext uri="{BB962C8B-B14F-4D97-AF65-F5344CB8AC3E}">
        <p14:creationId xmlns:p14="http://schemas.microsoft.com/office/powerpoint/2010/main" val="2968704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9525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915515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EDDBC-31B8-6247-AC66-3D9EC0C1FE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A36EC5-EB92-B146-B15D-50F914B1F1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562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E9C4B-8932-FF4D-8ADC-368007F1E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044E1-C6F9-A244-8852-60098FFF51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890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37A43-BC3F-FD46-8E29-3DA8D91DDC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582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9B0C7-7C26-A94C-909C-C6DCF301C7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21914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green" id="{9EB956DB-1253-B54C-BD2A-253BCCA8934B}" vid="{DF03013C-F137-3E48-AF27-EE0CB5B12638}"/>
    </a:ext>
  </a:extLst>
</a:theme>
</file>

<file path=ppt/theme/theme2.xml><?xml version="1.0" encoding="utf-8"?>
<a:theme xmlns:a="http://schemas.openxmlformats.org/drawingml/2006/main" name="UTHSC content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green" id="{9EB956DB-1253-B54C-BD2A-253BCCA8934B}" vid="{C193FD38-CDD2-8C4E-9231-C5D0B77AE164}"/>
    </a:ext>
  </a:extLst>
</a:theme>
</file>

<file path=ppt/theme/theme3.xml><?xml version="1.0" encoding="utf-8"?>
<a:theme xmlns:a="http://schemas.openxmlformats.org/drawingml/2006/main" name="Section break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green" id="{9EB956DB-1253-B54C-BD2A-253BCCA8934B}" vid="{4246A94D-5A0C-EA4C-8FB4-0AD25F079DAA}"/>
    </a:ext>
  </a:extLst>
</a:theme>
</file>

<file path=ppt/theme/theme4.xml><?xml version="1.0" encoding="utf-8"?>
<a:theme xmlns:a="http://schemas.openxmlformats.org/drawingml/2006/main" name="1_End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green" id="{9EB956DB-1253-B54C-BD2A-253BCCA8934B}" vid="{B5566DE4-5F0C-7540-9C2D-4A1CA2B6FDA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7DB7BC606C3F4D8C2A5802EB502456" ma:contentTypeVersion="19" ma:contentTypeDescription="Create a new document." ma:contentTypeScope="" ma:versionID="e734c9f9f51f2907082baac9c8a09a65">
  <xsd:schema xmlns:xsd="http://www.w3.org/2001/XMLSchema" xmlns:xs="http://www.w3.org/2001/XMLSchema" xmlns:p="http://schemas.microsoft.com/office/2006/metadata/properties" xmlns:ns2="92e77603-4986-47f0-bd09-0616c866d547" xmlns:ns3="6e0d1539-1940-4963-b15e-ba08be49a55c" targetNamespace="http://schemas.microsoft.com/office/2006/metadata/properties" ma:root="true" ma:fieldsID="4ba416f40746e6d4727e61ed6a174c2d" ns2:_="" ns3:_="">
    <xsd:import namespace="92e77603-4986-47f0-bd09-0616c866d547"/>
    <xsd:import namespace="6e0d1539-1940-4963-b15e-ba08be49a5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77603-4986-47f0-bd09-0616c866d54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8ab95b9-39aa-4b9d-a2e7-0451eedf9b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0d1539-1940-4963-b15e-ba08be49a55c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ce2eb34-5002-419f-ae13-55bde1f8e98a}" ma:internalName="TaxCatchAll" ma:showField="CatchAllData" ma:web="6e0d1539-1940-4963-b15e-ba08be49a5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e0d1539-1940-4963-b15e-ba08be49a55c" xsi:nil="true"/>
    <lcf76f155ced4ddcb4097134ff3c332f xmlns="92e77603-4986-47f0-bd09-0616c866d54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17CA3BF-977C-4C26-A8D0-EAA396005E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e77603-4986-47f0-bd09-0616c866d547"/>
    <ds:schemaRef ds:uri="6e0d1539-1940-4963-b15e-ba08be49a5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9156704-B9C6-43A1-BDFE-8184F275220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F4175BD-9856-443A-AC0D-D5345154C790}">
  <ds:schemaRefs>
    <ds:schemaRef ds:uri="http://schemas.microsoft.com/office/2006/metadata/properties"/>
    <ds:schemaRef ds:uri="http://schemas.microsoft.com/office/infopath/2007/PartnerControls"/>
    <ds:schemaRef ds:uri="6e0d1539-1940-4963-b15e-ba08be49a55c"/>
    <ds:schemaRef ds:uri="92e77603-4986-47f0-bd09-0616c866d54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0</Words>
  <Application>Microsoft Macintosh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Courier New</vt:lpstr>
      <vt:lpstr>Wingdings</vt:lpstr>
      <vt:lpstr>Title slides</vt:lpstr>
      <vt:lpstr>UTHSC content slides</vt:lpstr>
      <vt:lpstr>Section breaks</vt:lpstr>
      <vt:lpstr>1_End slides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Zhang, Shunjie</dc:creator>
  <cp:lastModifiedBy>Zhang, Shunjie</cp:lastModifiedBy>
  <cp:revision>1</cp:revision>
  <dcterms:created xsi:type="dcterms:W3CDTF">2026-09-08T19:50:43Z</dcterms:created>
  <dcterms:modified xsi:type="dcterms:W3CDTF">2026-09-08T19:55:12Z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0x010100217DB7BC606C3F4D8C2A5802EB502456</vt:lpwstr>
  </property>
  <property fmtid="{D5CDD505-2E9C-101B-9397-08002B2CF9AE}" pid="3" name="MediaServiceImageTags">
    <vt:lpwstr/>
  </property>
</Properties>
</file>