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48" r:id="rId5"/>
    <p:sldMasterId id="2147483661" r:id="rId6"/>
    <p:sldMasterId id="2147483665" r:id="rId7"/>
  </p:sldMasterIdLst>
  <p:sldIdLst>
    <p:sldId id="257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140"/>
    <a:srgbClr val="115740"/>
    <a:srgbClr val="F694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 varScale="1">
        <p:scale>
          <a:sx n="127" d="100"/>
          <a:sy n="127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5490664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Speaker Name Here</a:t>
            </a:r>
          </a:p>
          <a:p>
            <a:r>
              <a:rPr lang="en-US" dirty="0"/>
              <a:t>Position Title</a:t>
            </a:r>
          </a:p>
        </p:txBody>
      </p:sp>
    </p:spTree>
    <p:extLst>
      <p:ext uri="{BB962C8B-B14F-4D97-AF65-F5344CB8AC3E}">
        <p14:creationId xmlns:p14="http://schemas.microsoft.com/office/powerpoint/2010/main" val="91320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629977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83F0A-C91C-DF42-8392-2EEE75A13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414140"/>
                </a:solidFill>
              </a:defRPr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C5E1C-B105-0F49-A6C6-1C4F8120FE4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2839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75CD8-92E6-4E4C-A9ED-60997ACD78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4DA1E-E118-7347-90CE-2FEA4D5526C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1474E-95C5-A941-B049-6B253312863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3991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102A6-8129-8A42-AE30-B8800232CD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1256" y="1041400"/>
            <a:ext cx="10969487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A41C35-DA28-DC40-8D13-E0E6E7ED17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1256" y="3521075"/>
            <a:ext cx="10969487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959241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986D4-822F-6440-8820-D2F5AA7C1E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87203-5679-774E-8106-D39A68918F7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390822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7FB54-DD7A-B840-BEE9-133B46091F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DE187C-7D18-F043-8D7E-9174E1D2050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First category goes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77AA01-5E3B-9947-94E9-8DBEBB24FB1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4926A0-D74B-7040-9576-08885A9CBC0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Second category goes here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482541-84DE-0A4A-B452-4A72AA5D829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09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DCC42-4E0F-7245-80A3-DBFC04076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</p:spTree>
    <p:extLst>
      <p:ext uri="{BB962C8B-B14F-4D97-AF65-F5344CB8AC3E}">
        <p14:creationId xmlns:p14="http://schemas.microsoft.com/office/powerpoint/2010/main" val="132871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149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6273D-4579-6B48-84A6-610C8D7576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1B71C-1414-4344-BE9A-4E5AB22248A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BA34D-8BD6-7B4E-901E-37B5C80DC54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Subtopic goes here.</a:t>
            </a:r>
          </a:p>
        </p:txBody>
      </p:sp>
    </p:spTree>
    <p:extLst>
      <p:ext uri="{BB962C8B-B14F-4D97-AF65-F5344CB8AC3E}">
        <p14:creationId xmlns:p14="http://schemas.microsoft.com/office/powerpoint/2010/main" val="313017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A362D-8175-DD49-A168-0502388E8F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4E1B8F-0647-594C-B682-05977D5B1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B84CC-AAAA-E748-9A78-C4C9DD0F22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451342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2057400"/>
            <a:ext cx="10519719" cy="2743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3479098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504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043609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3333873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Additional information here.</a:t>
            </a:r>
          </a:p>
        </p:txBody>
      </p:sp>
    </p:spTree>
    <p:extLst>
      <p:ext uri="{BB962C8B-B14F-4D97-AF65-F5344CB8AC3E}">
        <p14:creationId xmlns:p14="http://schemas.microsoft.com/office/powerpoint/2010/main" val="1180419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282148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047597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915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jp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67959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248692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04139-7363-BE49-B955-130A8C2FF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457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4F40F-5806-B842-B69A-01A556490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1507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76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49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41414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b="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24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0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6088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296870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915515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EDDBC-31B8-6247-AC66-3D9EC0C1FE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A36EC5-EB92-B146-B15D-50F914B1F1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62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E9C4B-8932-FF4D-8ADC-368007F1E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044E1-C6F9-A244-8852-60098FFF5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890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37A43-BC3F-FD46-8E29-3DA8D91DDC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8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9B0C7-7C26-A94C-909C-C6DCF301C7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1914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orange" id="{14E6E0F9-F31E-7544-B5D5-38CD23D0C16E}" vid="{755473FD-6B3E-FF44-85B8-3C5AC454AA1F}"/>
    </a:ext>
  </a:extLst>
</a:theme>
</file>

<file path=ppt/theme/theme2.xml><?xml version="1.0" encoding="utf-8"?>
<a:theme xmlns:a="http://schemas.openxmlformats.org/drawingml/2006/main" name="UTHSC content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orange" id="{14E6E0F9-F31E-7544-B5D5-38CD23D0C16E}" vid="{38133029-A5A0-B642-BAD6-B6F3FF5C4897}"/>
    </a:ext>
  </a:extLst>
</a:theme>
</file>

<file path=ppt/theme/theme3.xml><?xml version="1.0" encoding="utf-8"?>
<a:theme xmlns:a="http://schemas.openxmlformats.org/drawingml/2006/main" name="Section break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orange" id="{14E6E0F9-F31E-7544-B5D5-38CD23D0C16E}" vid="{F1D99CF4-AE28-AE40-AEBF-375D1F649F16}"/>
    </a:ext>
  </a:extLst>
</a:theme>
</file>

<file path=ppt/theme/theme4.xml><?xml version="1.0" encoding="utf-8"?>
<a:theme xmlns:a="http://schemas.openxmlformats.org/drawingml/2006/main" name="1_End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orange" id="{14E6E0F9-F31E-7544-B5D5-38CD23D0C16E}" vid="{0B97DC0E-1435-754E-A396-0E513629274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e0d1539-1940-4963-b15e-ba08be49a55c" xsi:nil="true"/>
    <lcf76f155ced4ddcb4097134ff3c332f xmlns="92e77603-4986-47f0-bd09-0616c866d54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7DB7BC606C3F4D8C2A5802EB502456" ma:contentTypeVersion="19" ma:contentTypeDescription="Create a new document." ma:contentTypeScope="" ma:versionID="e734c9f9f51f2907082baac9c8a09a65">
  <xsd:schema xmlns:xsd="http://www.w3.org/2001/XMLSchema" xmlns:xs="http://www.w3.org/2001/XMLSchema" xmlns:p="http://schemas.microsoft.com/office/2006/metadata/properties" xmlns:ns2="92e77603-4986-47f0-bd09-0616c866d547" xmlns:ns3="6e0d1539-1940-4963-b15e-ba08be49a55c" targetNamespace="http://schemas.microsoft.com/office/2006/metadata/properties" ma:root="true" ma:fieldsID="4ba416f40746e6d4727e61ed6a174c2d" ns2:_="" ns3:_="">
    <xsd:import namespace="92e77603-4986-47f0-bd09-0616c866d547"/>
    <xsd:import namespace="6e0d1539-1940-4963-b15e-ba08be49a5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77603-4986-47f0-bd09-0616c866d5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8ab95b9-39aa-4b9d-a2e7-0451eedf9b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d1539-1940-4963-b15e-ba08be49a55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ce2eb34-5002-419f-ae13-55bde1f8e98a}" ma:internalName="TaxCatchAll" ma:showField="CatchAllData" ma:web="6e0d1539-1940-4963-b15e-ba08be49a5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4175BD-9856-443A-AC0D-D5345154C790}">
  <ds:schemaRefs>
    <ds:schemaRef ds:uri="http://schemas.microsoft.com/office/2006/metadata/properties"/>
    <ds:schemaRef ds:uri="http://schemas.microsoft.com/office/infopath/2007/PartnerControls"/>
    <ds:schemaRef ds:uri="6e0d1539-1940-4963-b15e-ba08be49a55c"/>
    <ds:schemaRef ds:uri="92e77603-4986-47f0-bd09-0616c866d547"/>
  </ds:schemaRefs>
</ds:datastoreItem>
</file>

<file path=customXml/itemProps2.xml><?xml version="1.0" encoding="utf-8"?>
<ds:datastoreItem xmlns:ds="http://schemas.openxmlformats.org/officeDocument/2006/customXml" ds:itemID="{C17CA3BF-977C-4C26-A8D0-EAA396005E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77603-4986-47f0-bd09-0616c866d547"/>
    <ds:schemaRef ds:uri="6e0d1539-1940-4963-b15e-ba08be49a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9156704-B9C6-43A1-BDFE-8184F275220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Courier New</vt:lpstr>
      <vt:lpstr>Wingdings</vt:lpstr>
      <vt:lpstr>Title slides</vt:lpstr>
      <vt:lpstr>UTHSC content slides</vt:lpstr>
      <vt:lpstr>Section breaks</vt:lpstr>
      <vt:lpstr>1_End slides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Zhang, Shunjie</dc:creator>
  <cp:lastModifiedBy>Zhang, Shunjie</cp:lastModifiedBy>
  <cp:revision>1</cp:revision>
  <dcterms:created xsi:type="dcterms:W3CDTF">2026-09-08T19:50:45Z</dcterms:created>
  <dcterms:modified xsi:type="dcterms:W3CDTF">2026-09-08T19:56:37Z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0x010100217DB7BC606C3F4D8C2A5802EB502456</vt:lpwstr>
  </property>
  <property fmtid="{D5CDD505-2E9C-101B-9397-08002B2CF9AE}" pid="3" name="MediaServiceImageTags">
    <vt:lpwstr/>
  </property>
</Properties>
</file>