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48" r:id="rId2"/>
    <p:sldMasterId id="2147483661" r:id="rId3"/>
    <p:sldMasterId id="2147483665" r:id="rId4"/>
  </p:sldMasterIdLst>
  <p:sldIdLst>
    <p:sldId id="257" r:id="rId5"/>
    <p:sldId id="258" r:id="rId6"/>
    <p:sldId id="261" r:id="rId7"/>
    <p:sldId id="262" r:id="rId8"/>
    <p:sldId id="266" r:id="rId9"/>
    <p:sldId id="265" r:id="rId10"/>
    <p:sldId id="270" r:id="rId11"/>
    <p:sldId id="269" r:id="rId12"/>
    <p:sldId id="271" r:id="rId13"/>
    <p:sldId id="272" r:id="rId14"/>
    <p:sldId id="268" r:id="rId15"/>
    <p:sldId id="267" r:id="rId16"/>
    <p:sldId id="277" r:id="rId17"/>
    <p:sldId id="276" r:id="rId18"/>
    <p:sldId id="275" r:id="rId19"/>
    <p:sldId id="274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41F"/>
    <a:srgbClr val="11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387DC-E6CA-4B98-89EC-6EDA18500723}" v="1" dt="2021-05-24T19:09:10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ington III, Clayton" userId="9660abcc-88b9-4433-b12a-1d7644290de8" providerId="ADAL" clId="{657387DC-E6CA-4B98-89EC-6EDA18500723}"/>
    <pc:docChg chg="undo custSel addSld delSld modSld">
      <pc:chgData name="Harrington III, Clayton" userId="9660abcc-88b9-4433-b12a-1d7644290de8" providerId="ADAL" clId="{657387DC-E6CA-4B98-89EC-6EDA18500723}" dt="2021-05-24T20:44:00.166" v="226" actId="120"/>
      <pc:docMkLst>
        <pc:docMk/>
      </pc:docMkLst>
      <pc:sldChg chg="modSp mod">
        <pc:chgData name="Harrington III, Clayton" userId="9660abcc-88b9-4433-b12a-1d7644290de8" providerId="ADAL" clId="{657387DC-E6CA-4B98-89EC-6EDA18500723}" dt="2021-05-24T18:50:51.715" v="22" actId="6549"/>
        <pc:sldMkLst>
          <pc:docMk/>
          <pc:sldMk cId="2144562131" sldId="257"/>
        </pc:sldMkLst>
        <pc:spChg chg="mod">
          <ac:chgData name="Harrington III, Clayton" userId="9660abcc-88b9-4433-b12a-1d7644290de8" providerId="ADAL" clId="{657387DC-E6CA-4B98-89EC-6EDA18500723}" dt="2021-05-24T18:50:51.715" v="22" actId="6549"/>
          <ac:spMkLst>
            <pc:docMk/>
            <pc:sldMk cId="2144562131" sldId="257"/>
            <ac:spMk id="2" creationId="{CC3EDDBC-31B8-6247-AC66-3D9EC0C1FE34}"/>
          </ac:spMkLst>
        </pc:spChg>
      </pc:sldChg>
      <pc:sldChg chg="addSp delSp modSp mod">
        <pc:chgData name="Harrington III, Clayton" userId="9660abcc-88b9-4433-b12a-1d7644290de8" providerId="ADAL" clId="{657387DC-E6CA-4B98-89EC-6EDA18500723}" dt="2021-05-24T20:35:14.889" v="37" actId="22"/>
        <pc:sldMkLst>
          <pc:docMk/>
          <pc:sldMk cId="2088389495" sldId="265"/>
        </pc:sldMkLst>
        <pc:spChg chg="del mod">
          <ac:chgData name="Harrington III, Clayton" userId="9660abcc-88b9-4433-b12a-1d7644290de8" providerId="ADAL" clId="{657387DC-E6CA-4B98-89EC-6EDA18500723}" dt="2021-05-24T19:10:20.503" v="35" actId="478"/>
          <ac:spMkLst>
            <pc:docMk/>
            <pc:sldMk cId="2088389495" sldId="265"/>
            <ac:spMk id="7" creationId="{ED5606B6-C54F-4B2C-BD2B-94CEE41140F3}"/>
          </ac:spMkLst>
        </pc:spChg>
        <pc:spChg chg="add del mod">
          <ac:chgData name="Harrington III, Clayton" userId="9660abcc-88b9-4433-b12a-1d7644290de8" providerId="ADAL" clId="{657387DC-E6CA-4B98-89EC-6EDA18500723}" dt="2021-05-24T20:35:14.889" v="37" actId="22"/>
          <ac:spMkLst>
            <pc:docMk/>
            <pc:sldMk cId="2088389495" sldId="265"/>
            <ac:spMk id="13" creationId="{53E8B997-5645-4C0F-A800-42503C302232}"/>
          </ac:spMkLst>
        </pc:spChg>
        <pc:picChg chg="add mod ord">
          <ac:chgData name="Harrington III, Clayton" userId="9660abcc-88b9-4433-b12a-1d7644290de8" providerId="ADAL" clId="{657387DC-E6CA-4B98-89EC-6EDA18500723}" dt="2021-05-24T20:35:14.889" v="37" actId="22"/>
          <ac:picMkLst>
            <pc:docMk/>
            <pc:sldMk cId="2088389495" sldId="265"/>
            <ac:picMk id="5" creationId="{6B1A9A26-BDB9-4FB3-9278-EC3F5D9A7B06}"/>
          </ac:picMkLst>
        </pc:picChg>
        <pc:picChg chg="del">
          <ac:chgData name="Harrington III, Clayton" userId="9660abcc-88b9-4433-b12a-1d7644290de8" providerId="ADAL" clId="{657387DC-E6CA-4B98-89EC-6EDA18500723}" dt="2021-05-24T18:54:56.965" v="23" actId="478"/>
          <ac:picMkLst>
            <pc:docMk/>
            <pc:sldMk cId="2088389495" sldId="265"/>
            <ac:picMk id="11" creationId="{47E77BE6-1A37-4BA3-9B52-CB318332B227}"/>
          </ac:picMkLst>
        </pc:picChg>
      </pc:sldChg>
      <pc:sldChg chg="addSp delSp modSp mod">
        <pc:chgData name="Harrington III, Clayton" userId="9660abcc-88b9-4433-b12a-1d7644290de8" providerId="ADAL" clId="{657387DC-E6CA-4B98-89EC-6EDA18500723}" dt="2021-05-24T20:37:34.793" v="45" actId="14100"/>
        <pc:sldMkLst>
          <pc:docMk/>
          <pc:sldMk cId="1851417179" sldId="268"/>
        </pc:sldMkLst>
        <pc:spChg chg="add del mod">
          <ac:chgData name="Harrington III, Clayton" userId="9660abcc-88b9-4433-b12a-1d7644290de8" providerId="ADAL" clId="{657387DC-E6CA-4B98-89EC-6EDA18500723}" dt="2021-05-24T20:37:31.702" v="44" actId="22"/>
          <ac:spMkLst>
            <pc:docMk/>
            <pc:sldMk cId="1851417179" sldId="268"/>
            <ac:spMk id="5" creationId="{231BD5FF-0DF3-424A-89B8-C11D60286472}"/>
          </ac:spMkLst>
        </pc:spChg>
        <pc:picChg chg="del">
          <ac:chgData name="Harrington III, Clayton" userId="9660abcc-88b9-4433-b12a-1d7644290de8" providerId="ADAL" clId="{657387DC-E6CA-4B98-89EC-6EDA18500723}" dt="2021-05-24T20:37:28.184" v="43" actId="478"/>
          <ac:picMkLst>
            <pc:docMk/>
            <pc:sldMk cId="1851417179" sldId="268"/>
            <ac:picMk id="6" creationId="{698921AE-772E-4E6E-A44C-C83A2A8745E9}"/>
          </ac:picMkLst>
        </pc:picChg>
        <pc:picChg chg="add mod ord">
          <ac:chgData name="Harrington III, Clayton" userId="9660abcc-88b9-4433-b12a-1d7644290de8" providerId="ADAL" clId="{657387DC-E6CA-4B98-89EC-6EDA18500723}" dt="2021-05-24T20:37:34.793" v="45" actId="14100"/>
          <ac:picMkLst>
            <pc:docMk/>
            <pc:sldMk cId="1851417179" sldId="268"/>
            <ac:picMk id="9" creationId="{3EC2AD1F-91F2-49C0-917E-9FBC7D7B7E31}"/>
          </ac:picMkLst>
        </pc:picChg>
      </pc:sldChg>
      <pc:sldChg chg="addSp delSp modSp add del mod">
        <pc:chgData name="Harrington III, Clayton" userId="9660abcc-88b9-4433-b12a-1d7644290de8" providerId="ADAL" clId="{657387DC-E6CA-4B98-89EC-6EDA18500723}" dt="2021-05-24T20:36:04.875" v="42" actId="14100"/>
        <pc:sldMkLst>
          <pc:docMk/>
          <pc:sldMk cId="3750986487" sldId="270"/>
        </pc:sldMkLst>
        <pc:spChg chg="add del mod">
          <ac:chgData name="Harrington III, Clayton" userId="9660abcc-88b9-4433-b12a-1d7644290de8" providerId="ADAL" clId="{657387DC-E6CA-4B98-89EC-6EDA18500723}" dt="2021-05-24T20:36:01.570" v="41" actId="22"/>
          <ac:spMkLst>
            <pc:docMk/>
            <pc:sldMk cId="3750986487" sldId="270"/>
            <ac:spMk id="5" creationId="{617E6937-40AE-4351-AD95-0D3EB9A8E41B}"/>
          </ac:spMkLst>
        </pc:spChg>
        <pc:picChg chg="del">
          <ac:chgData name="Harrington III, Clayton" userId="9660abcc-88b9-4433-b12a-1d7644290de8" providerId="ADAL" clId="{657387DC-E6CA-4B98-89EC-6EDA18500723}" dt="2021-05-24T20:35:57.680" v="40" actId="478"/>
          <ac:picMkLst>
            <pc:docMk/>
            <pc:sldMk cId="3750986487" sldId="270"/>
            <ac:picMk id="6" creationId="{4302DC22-7058-4270-9AB7-10E06E447D58}"/>
          </ac:picMkLst>
        </pc:picChg>
        <pc:picChg chg="add mod ord">
          <ac:chgData name="Harrington III, Clayton" userId="9660abcc-88b9-4433-b12a-1d7644290de8" providerId="ADAL" clId="{657387DC-E6CA-4B98-89EC-6EDA18500723}" dt="2021-05-24T20:36:04.875" v="42" actId="14100"/>
          <ac:picMkLst>
            <pc:docMk/>
            <pc:sldMk cId="3750986487" sldId="270"/>
            <ac:picMk id="9" creationId="{34A0487A-85C2-4D17-BBB1-01C2F528B82D}"/>
          </ac:picMkLst>
        </pc:picChg>
      </pc:sldChg>
      <pc:sldChg chg="addSp delSp modSp mod">
        <pc:chgData name="Harrington III, Clayton" userId="9660abcc-88b9-4433-b12a-1d7644290de8" providerId="ADAL" clId="{657387DC-E6CA-4B98-89EC-6EDA18500723}" dt="2021-05-24T19:08:52.088" v="29" actId="14100"/>
        <pc:sldMkLst>
          <pc:docMk/>
          <pc:sldMk cId="2039870195" sldId="271"/>
        </pc:sldMkLst>
        <pc:spChg chg="add del mod">
          <ac:chgData name="Harrington III, Clayton" userId="9660abcc-88b9-4433-b12a-1d7644290de8" providerId="ADAL" clId="{657387DC-E6CA-4B98-89EC-6EDA18500723}" dt="2021-05-24T19:08:44.295" v="26" actId="22"/>
          <ac:spMkLst>
            <pc:docMk/>
            <pc:sldMk cId="2039870195" sldId="271"/>
            <ac:spMk id="5" creationId="{AC1EAF3C-5B9D-48BE-8566-C800A40E51A5}"/>
          </ac:spMkLst>
        </pc:spChg>
        <pc:picChg chg="del">
          <ac:chgData name="Harrington III, Clayton" userId="9660abcc-88b9-4433-b12a-1d7644290de8" providerId="ADAL" clId="{657387DC-E6CA-4B98-89EC-6EDA18500723}" dt="2021-05-24T19:08:23.987" v="25" actId="478"/>
          <ac:picMkLst>
            <pc:docMk/>
            <pc:sldMk cId="2039870195" sldId="271"/>
            <ac:picMk id="6" creationId="{F395DBCE-4D10-4B49-A8A0-26C45263F4FE}"/>
          </ac:picMkLst>
        </pc:picChg>
        <pc:picChg chg="add mod ord">
          <ac:chgData name="Harrington III, Clayton" userId="9660abcc-88b9-4433-b12a-1d7644290de8" providerId="ADAL" clId="{657387DC-E6CA-4B98-89EC-6EDA18500723}" dt="2021-05-24T19:08:52.088" v="29" actId="14100"/>
          <ac:picMkLst>
            <pc:docMk/>
            <pc:sldMk cId="2039870195" sldId="271"/>
            <ac:picMk id="9" creationId="{06910FF7-62B9-4F8E-9755-2AE3A4997318}"/>
          </ac:picMkLst>
        </pc:picChg>
      </pc:sldChg>
      <pc:sldChg chg="addSp delSp modSp mod">
        <pc:chgData name="Harrington III, Clayton" userId="9660abcc-88b9-4433-b12a-1d7644290de8" providerId="ADAL" clId="{657387DC-E6CA-4B98-89EC-6EDA18500723}" dt="2021-05-24T19:09:13.242" v="31" actId="14100"/>
        <pc:sldMkLst>
          <pc:docMk/>
          <pc:sldMk cId="136859932" sldId="272"/>
        </pc:sldMkLst>
        <pc:spChg chg="add del mod">
          <ac:chgData name="Harrington III, Clayton" userId="9660abcc-88b9-4433-b12a-1d7644290de8" providerId="ADAL" clId="{657387DC-E6CA-4B98-89EC-6EDA18500723}" dt="2021-05-24T19:09:10.414" v="30"/>
          <ac:spMkLst>
            <pc:docMk/>
            <pc:sldMk cId="136859932" sldId="272"/>
            <ac:spMk id="5" creationId="{FA0A0E49-560A-45DA-A597-166B61E91C0B}"/>
          </ac:spMkLst>
        </pc:spChg>
        <pc:picChg chg="del">
          <ac:chgData name="Harrington III, Clayton" userId="9660abcc-88b9-4433-b12a-1d7644290de8" providerId="ADAL" clId="{657387DC-E6CA-4B98-89EC-6EDA18500723}" dt="2021-05-24T18:56:30.884" v="24" actId="478"/>
          <ac:picMkLst>
            <pc:docMk/>
            <pc:sldMk cId="136859932" sldId="272"/>
            <ac:picMk id="6" creationId="{F395DBCE-4D10-4B49-A8A0-26C45263F4FE}"/>
          </ac:picMkLst>
        </pc:picChg>
        <pc:picChg chg="add mod">
          <ac:chgData name="Harrington III, Clayton" userId="9660abcc-88b9-4433-b12a-1d7644290de8" providerId="ADAL" clId="{657387DC-E6CA-4B98-89EC-6EDA18500723}" dt="2021-05-24T19:09:13.242" v="31" actId="14100"/>
          <ac:picMkLst>
            <pc:docMk/>
            <pc:sldMk cId="136859932" sldId="272"/>
            <ac:picMk id="8" creationId="{4E668B60-AAB7-4404-97AE-DB17AA467DC4}"/>
          </ac:picMkLst>
        </pc:picChg>
      </pc:sldChg>
      <pc:sldChg chg="addSp delSp modSp mod">
        <pc:chgData name="Harrington III, Clayton" userId="9660abcc-88b9-4433-b12a-1d7644290de8" providerId="ADAL" clId="{657387DC-E6CA-4B98-89EC-6EDA18500723}" dt="2021-05-24T20:42:41.245" v="204" actId="14100"/>
        <pc:sldMkLst>
          <pc:docMk/>
          <pc:sldMk cId="1085289982" sldId="274"/>
        </pc:sldMkLst>
        <pc:spChg chg="add del mod">
          <ac:chgData name="Harrington III, Clayton" userId="9660abcc-88b9-4433-b12a-1d7644290de8" providerId="ADAL" clId="{657387DC-E6CA-4B98-89EC-6EDA18500723}" dt="2021-05-24T20:42:37.136" v="203" actId="22"/>
          <ac:spMkLst>
            <pc:docMk/>
            <pc:sldMk cId="1085289982" sldId="274"/>
            <ac:spMk id="5" creationId="{4DC6B4BD-28BE-4D6E-B655-30A6476D1487}"/>
          </ac:spMkLst>
        </pc:spChg>
        <pc:picChg chg="del">
          <ac:chgData name="Harrington III, Clayton" userId="9660abcc-88b9-4433-b12a-1d7644290de8" providerId="ADAL" clId="{657387DC-E6CA-4B98-89EC-6EDA18500723}" dt="2021-05-24T20:42:33.072" v="202" actId="478"/>
          <ac:picMkLst>
            <pc:docMk/>
            <pc:sldMk cId="1085289982" sldId="274"/>
            <ac:picMk id="6" creationId="{2E2A50DA-F76D-473F-B5FF-D4A59E0BB647}"/>
          </ac:picMkLst>
        </pc:picChg>
        <pc:picChg chg="add mod ord">
          <ac:chgData name="Harrington III, Clayton" userId="9660abcc-88b9-4433-b12a-1d7644290de8" providerId="ADAL" clId="{657387DC-E6CA-4B98-89EC-6EDA18500723}" dt="2021-05-24T20:42:41.245" v="204" actId="14100"/>
          <ac:picMkLst>
            <pc:docMk/>
            <pc:sldMk cId="1085289982" sldId="274"/>
            <ac:picMk id="9" creationId="{6F854731-F831-4191-A906-84F71CE5A697}"/>
          </ac:picMkLst>
        </pc:picChg>
      </pc:sldChg>
      <pc:sldChg chg="addSp delSp modSp mod">
        <pc:chgData name="Harrington III, Clayton" userId="9660abcc-88b9-4433-b12a-1d7644290de8" providerId="ADAL" clId="{657387DC-E6CA-4B98-89EC-6EDA18500723}" dt="2021-05-24T20:41:37.325" v="201" actId="14100"/>
        <pc:sldMkLst>
          <pc:docMk/>
          <pc:sldMk cId="3835990902" sldId="275"/>
        </pc:sldMkLst>
        <pc:spChg chg="add del mod">
          <ac:chgData name="Harrington III, Clayton" userId="9660abcc-88b9-4433-b12a-1d7644290de8" providerId="ADAL" clId="{657387DC-E6CA-4B98-89EC-6EDA18500723}" dt="2021-05-24T20:41:29.767" v="199" actId="22"/>
          <ac:spMkLst>
            <pc:docMk/>
            <pc:sldMk cId="3835990902" sldId="275"/>
            <ac:spMk id="5" creationId="{CFD5987F-1082-46A6-A854-EF278E9097DD}"/>
          </ac:spMkLst>
        </pc:spChg>
        <pc:picChg chg="add mod ord">
          <ac:chgData name="Harrington III, Clayton" userId="9660abcc-88b9-4433-b12a-1d7644290de8" providerId="ADAL" clId="{657387DC-E6CA-4B98-89EC-6EDA18500723}" dt="2021-05-24T20:41:37.325" v="201" actId="14100"/>
          <ac:picMkLst>
            <pc:docMk/>
            <pc:sldMk cId="3835990902" sldId="275"/>
            <ac:picMk id="8" creationId="{D3A2B1BA-0C81-4BB7-84E0-9F0E893DF811}"/>
          </ac:picMkLst>
        </pc:picChg>
        <pc:picChg chg="del">
          <ac:chgData name="Harrington III, Clayton" userId="9660abcc-88b9-4433-b12a-1d7644290de8" providerId="ADAL" clId="{657387DC-E6CA-4B98-89EC-6EDA18500723}" dt="2021-05-24T20:41:12.404" v="198" actId="478"/>
          <ac:picMkLst>
            <pc:docMk/>
            <pc:sldMk cId="3835990902" sldId="275"/>
            <ac:picMk id="11" creationId="{02D914FB-E668-41ED-A3CE-E585D139FB3F}"/>
          </ac:picMkLst>
        </pc:picChg>
      </pc:sldChg>
      <pc:sldChg chg="addSp delSp modSp mod">
        <pc:chgData name="Harrington III, Clayton" userId="9660abcc-88b9-4433-b12a-1d7644290de8" providerId="ADAL" clId="{657387DC-E6CA-4B98-89EC-6EDA18500723}" dt="2021-05-24T20:40:45.182" v="197" actId="22"/>
        <pc:sldMkLst>
          <pc:docMk/>
          <pc:sldMk cId="3253938841" sldId="276"/>
        </pc:sldMkLst>
        <pc:spChg chg="add del mod">
          <ac:chgData name="Harrington III, Clayton" userId="9660abcc-88b9-4433-b12a-1d7644290de8" providerId="ADAL" clId="{657387DC-E6CA-4B98-89EC-6EDA18500723}" dt="2021-05-24T20:40:45.182" v="197" actId="22"/>
          <ac:spMkLst>
            <pc:docMk/>
            <pc:sldMk cId="3253938841" sldId="276"/>
            <ac:spMk id="5" creationId="{B5D035D3-8606-4FC2-9D99-664015C869AF}"/>
          </ac:spMkLst>
        </pc:spChg>
        <pc:picChg chg="del">
          <ac:chgData name="Harrington III, Clayton" userId="9660abcc-88b9-4433-b12a-1d7644290de8" providerId="ADAL" clId="{657387DC-E6CA-4B98-89EC-6EDA18500723}" dt="2021-05-24T20:40:20.361" v="196" actId="478"/>
          <ac:picMkLst>
            <pc:docMk/>
            <pc:sldMk cId="3253938841" sldId="276"/>
            <ac:picMk id="6" creationId="{200A88A0-0A22-4B29-B107-7767264E8313}"/>
          </ac:picMkLst>
        </pc:picChg>
        <pc:picChg chg="add mod ord">
          <ac:chgData name="Harrington III, Clayton" userId="9660abcc-88b9-4433-b12a-1d7644290de8" providerId="ADAL" clId="{657387DC-E6CA-4B98-89EC-6EDA18500723}" dt="2021-05-24T20:40:45.182" v="197" actId="22"/>
          <ac:picMkLst>
            <pc:docMk/>
            <pc:sldMk cId="3253938841" sldId="276"/>
            <ac:picMk id="9" creationId="{04C7A41E-C666-4227-9C57-C7A7725DDB93}"/>
          </ac:picMkLst>
        </pc:picChg>
      </pc:sldChg>
      <pc:sldChg chg="addSp delSp modSp mod">
        <pc:chgData name="Harrington III, Clayton" userId="9660abcc-88b9-4433-b12a-1d7644290de8" providerId="ADAL" clId="{657387DC-E6CA-4B98-89EC-6EDA18500723}" dt="2021-05-24T20:44:00.166" v="226" actId="120"/>
        <pc:sldMkLst>
          <pc:docMk/>
          <pc:sldMk cId="646187260" sldId="277"/>
        </pc:sldMkLst>
        <pc:spChg chg="mod">
          <ac:chgData name="Harrington III, Clayton" userId="9660abcc-88b9-4433-b12a-1d7644290de8" providerId="ADAL" clId="{657387DC-E6CA-4B98-89EC-6EDA18500723}" dt="2021-05-24T20:40:13.141" v="195" actId="27636"/>
          <ac:spMkLst>
            <pc:docMk/>
            <pc:sldMk cId="646187260" sldId="277"/>
            <ac:spMk id="3" creationId="{79B044E1-C6F9-A244-8852-60098FFF5165}"/>
          </ac:spMkLst>
        </pc:spChg>
        <pc:spChg chg="add del mod">
          <ac:chgData name="Harrington III, Clayton" userId="9660abcc-88b9-4433-b12a-1d7644290de8" providerId="ADAL" clId="{657387DC-E6CA-4B98-89EC-6EDA18500723}" dt="2021-05-24T20:38:52.568" v="47" actId="22"/>
          <ac:spMkLst>
            <pc:docMk/>
            <pc:sldMk cId="646187260" sldId="277"/>
            <ac:spMk id="5" creationId="{E9559B4E-0234-4139-BF21-B95B5E50CA72}"/>
          </ac:spMkLst>
        </pc:spChg>
        <pc:spChg chg="add mod">
          <ac:chgData name="Harrington III, Clayton" userId="9660abcc-88b9-4433-b12a-1d7644290de8" providerId="ADAL" clId="{657387DC-E6CA-4B98-89EC-6EDA18500723}" dt="2021-05-24T20:44:00.166" v="226" actId="120"/>
          <ac:spMkLst>
            <pc:docMk/>
            <pc:sldMk cId="646187260" sldId="277"/>
            <ac:spMk id="9" creationId="{3615E190-E5F1-4B89-86CA-05035471A3F2}"/>
          </ac:spMkLst>
        </pc:spChg>
        <pc:picChg chg="add mod ord">
          <ac:chgData name="Harrington III, Clayton" userId="9660abcc-88b9-4433-b12a-1d7644290de8" providerId="ADAL" clId="{657387DC-E6CA-4B98-89EC-6EDA18500723}" dt="2021-05-24T20:39:00.185" v="50" actId="14100"/>
          <ac:picMkLst>
            <pc:docMk/>
            <pc:sldMk cId="646187260" sldId="277"/>
            <ac:picMk id="8" creationId="{9D70A603-6C48-4E43-B4C0-4450112E8269}"/>
          </ac:picMkLst>
        </pc:picChg>
        <pc:picChg chg="del">
          <ac:chgData name="Harrington III, Clayton" userId="9660abcc-88b9-4433-b12a-1d7644290de8" providerId="ADAL" clId="{657387DC-E6CA-4B98-89EC-6EDA18500723}" dt="2021-05-24T20:38:35.220" v="46" actId="478"/>
          <ac:picMkLst>
            <pc:docMk/>
            <pc:sldMk cId="646187260" sldId="277"/>
            <ac:picMk id="16" creationId="{36AD139B-8B10-4250-B53D-FEA204E4DC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5490664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Here</a:t>
            </a:r>
          </a:p>
          <a:p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9132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273D-4579-6B48-84A6-610C8D757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1B71C-1414-4344-BE9A-4E5AB22248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BA34D-8BD6-7B4E-901E-37B5C80DC54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Subtopic goes here.</a:t>
            </a:r>
          </a:p>
        </p:txBody>
      </p:sp>
    </p:spTree>
    <p:extLst>
      <p:ext uri="{BB962C8B-B14F-4D97-AF65-F5344CB8AC3E}">
        <p14:creationId xmlns:p14="http://schemas.microsoft.com/office/powerpoint/2010/main" val="313017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362D-8175-DD49-A168-0502388E8F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4E1B8F-0647-594C-B682-05977D5B1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B84CC-AAAA-E748-9A78-C4C9DD0F22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45134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2057400"/>
            <a:ext cx="10519719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>
                <a:solidFill>
                  <a:srgbClr val="F6941F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4790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50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with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043609"/>
            <a:ext cx="10519719" cy="1828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9535E-4F1B-2B4A-99D0-7D23A2653B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6140" y="3333873"/>
            <a:ext cx="10519718" cy="10584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F694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Additional information here.</a:t>
            </a:r>
          </a:p>
        </p:txBody>
      </p:sp>
    </p:spTree>
    <p:extLst>
      <p:ext uri="{BB962C8B-B14F-4D97-AF65-F5344CB8AC3E}">
        <p14:creationId xmlns:p14="http://schemas.microsoft.com/office/powerpoint/2010/main" val="11804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1282148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475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0A12-4281-3148-929F-E1987EBF08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6140" y="3200400"/>
            <a:ext cx="10519719" cy="27432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362997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F0A-C91C-DF42-8392-2EEE75A13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5E1C-B105-0F49-A6C6-1C4F8120FE4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8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75CD8-92E6-4E4C-A9ED-60997ACD7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4DA1E-E118-7347-90CE-2FEA4D5526C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91474E-95C5-A941-B049-6B253312863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9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02A6-8129-8A42-AE30-B8800232CD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1256" y="1041400"/>
            <a:ext cx="10969487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41C35-DA28-DC40-8D13-E0E6E7ED17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256" y="3521075"/>
            <a:ext cx="10969487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9592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86D4-822F-6440-8820-D2F5AA7C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87203-5679-774E-8106-D39A68918F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Supporting info goes here.</a:t>
            </a:r>
          </a:p>
        </p:txBody>
      </p:sp>
    </p:spTree>
    <p:extLst>
      <p:ext uri="{BB962C8B-B14F-4D97-AF65-F5344CB8AC3E}">
        <p14:creationId xmlns:p14="http://schemas.microsoft.com/office/powerpoint/2010/main" val="390822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FB54-DD7A-B840-BEE9-133B46091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E187C-7D18-F043-8D7E-9174E1D205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First category goes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7AA01-5E3B-9947-94E9-8DBEBB24FB1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926A0-D74B-7040-9576-08885A9CBC0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Second category goes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82541-84DE-0A4A-B452-4A72AA5D829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9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CC42-4E0F-7245-80A3-DBFC04076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132871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7959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Add 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4869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4ED28DF-B9B5-4240-B469-CE97AD99E53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D04139-7363-BE49-B955-130A8C2FF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45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Topic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F40F-5806-B842-B69A-01A55649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507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Supporting info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6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1157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088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Section 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96870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6941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11D2F-26DE-CC49-AE0B-7C2E4752E0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DE71F-BD04-B443-9A7D-D1BC754D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2745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1551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arkingservices@uthsc.edu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uthsc.t2hosted.com/cmn/auth_ext.aspx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DDBC-31B8-6247-AC66-3D9EC0C1F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Faculty/Staff Parking Portal Permit Purchase</a:t>
            </a:r>
          </a:p>
        </p:txBody>
      </p:sp>
    </p:spTree>
    <p:extLst>
      <p:ext uri="{BB962C8B-B14F-4D97-AF65-F5344CB8AC3E}">
        <p14:creationId xmlns:p14="http://schemas.microsoft.com/office/powerpoint/2010/main" val="214456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vehicle (3)</a:t>
            </a:r>
          </a:p>
          <a:p>
            <a:pPr lvl="1"/>
            <a:r>
              <a:rPr lang="en-US" dirty="0"/>
              <a:t>Select Color of vehicle from dropdown</a:t>
            </a:r>
          </a:p>
          <a:p>
            <a:pPr lvl="1"/>
            <a:r>
              <a:rPr lang="en-US" dirty="0"/>
              <a:t>Select style</a:t>
            </a:r>
          </a:p>
          <a:p>
            <a:pPr lvl="2"/>
            <a:r>
              <a:rPr lang="en-US" dirty="0"/>
              <a:t>Example – Truck, 2 Door, 4 Door, SUV</a:t>
            </a:r>
          </a:p>
          <a:p>
            <a:pPr lvl="1"/>
            <a:r>
              <a:rPr lang="en-US" dirty="0"/>
              <a:t>Click Next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668B60-AAB7-4404-97AE-DB17AA467D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5091" y="1825625"/>
            <a:ext cx="44190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2430" cy="4351338"/>
          </a:xfrm>
        </p:spPr>
        <p:txBody>
          <a:bodyPr/>
          <a:lstStyle/>
          <a:p>
            <a:r>
              <a:rPr lang="en-US" dirty="0"/>
              <a:t>Once vehicle info is entered and you click next it is added to the list of vehicles you can select.</a:t>
            </a:r>
          </a:p>
          <a:p>
            <a:r>
              <a:rPr lang="en-US" dirty="0"/>
              <a:t>Click Next to continue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EC2AD1F-91F2-49C0-917E-9FBC7D7B7E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94789" y="2001728"/>
            <a:ext cx="5859011" cy="3999132"/>
          </a:xfrm>
        </p:spPr>
      </p:pic>
    </p:spTree>
    <p:extLst>
      <p:ext uri="{BB962C8B-B14F-4D97-AF65-F5344CB8AC3E}">
        <p14:creationId xmlns:p14="http://schemas.microsoft.com/office/powerpoint/2010/main" val="18514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88180" cy="4351338"/>
          </a:xfrm>
        </p:spPr>
        <p:txBody>
          <a:bodyPr>
            <a:normAutofit/>
          </a:bodyPr>
          <a:lstStyle/>
          <a:p>
            <a:r>
              <a:rPr lang="en-US" dirty="0"/>
              <a:t>Select How you want to get the permit</a:t>
            </a:r>
          </a:p>
          <a:p>
            <a:pPr lvl="1"/>
            <a:r>
              <a:rPr lang="en-US" dirty="0"/>
              <a:t>Mailed – to an address on your account</a:t>
            </a:r>
          </a:p>
          <a:p>
            <a:pPr lvl="2"/>
            <a:r>
              <a:rPr lang="en-US" dirty="0"/>
              <a:t>You can add an address by clicking add behind the dropdown</a:t>
            </a:r>
          </a:p>
          <a:p>
            <a:pPr lvl="1"/>
            <a:r>
              <a:rPr lang="en-US" dirty="0"/>
              <a:t>Pick up – at the parking office</a:t>
            </a:r>
          </a:p>
          <a:p>
            <a:r>
              <a:rPr lang="en-US" dirty="0"/>
              <a:t>Click Next after selecting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5025FB-EB47-4715-BBF6-38030BEAC1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2110" y="2563963"/>
            <a:ext cx="5181600" cy="2874661"/>
          </a:xfrm>
        </p:spPr>
      </p:pic>
    </p:spTree>
    <p:extLst>
      <p:ext uri="{BB962C8B-B14F-4D97-AF65-F5344CB8AC3E}">
        <p14:creationId xmlns:p14="http://schemas.microsoft.com/office/powerpoint/2010/main" val="29844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View your Cart</a:t>
            </a:r>
          </a:p>
          <a:p>
            <a:pPr lvl="1"/>
            <a:r>
              <a:rPr lang="en-US" dirty="0"/>
              <a:t>Things to notice, your permit is valid until the date listed in the description (12/31/2024 in this example).</a:t>
            </a:r>
          </a:p>
          <a:p>
            <a:pPr lvl="1"/>
            <a:r>
              <a:rPr lang="en-US" dirty="0"/>
              <a:t>Don’t worry about the Due Now number, </a:t>
            </a:r>
            <a:r>
              <a:rPr lang="en-US" dirty="0">
                <a:solidFill>
                  <a:srgbClr val="FF0000"/>
                </a:solidFill>
              </a:rPr>
              <a:t>It will be billed at the per month rate via payroll deduction until it expires.  This big number is due to our permit lasting 4 years.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Click Pay Now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70A603-6C48-4E43-B4C0-4450112E82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1451295"/>
            <a:ext cx="5329103" cy="4725668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615E190-E5F1-4B89-86CA-05035471A3F2}"/>
              </a:ext>
            </a:extLst>
          </p:cNvPr>
          <p:cNvSpPr/>
          <p:nvPr/>
        </p:nvSpPr>
        <p:spPr>
          <a:xfrm>
            <a:off x="7692705" y="5629013"/>
            <a:ext cx="2114025" cy="125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/>
              <a:t>trymenow@uthsc.edu</a:t>
            </a:r>
          </a:p>
        </p:txBody>
      </p:sp>
    </p:spTree>
    <p:extLst>
      <p:ext uri="{BB962C8B-B14F-4D97-AF65-F5344CB8AC3E}">
        <p14:creationId xmlns:p14="http://schemas.microsoft.com/office/powerpoint/2010/main" val="64618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Same information, Click Pay Now to continue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4C7A41E-C666-4227-9C57-C7A7725DDB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7422" y="1825625"/>
            <a:ext cx="5071156" cy="4351338"/>
          </a:xfrm>
        </p:spPr>
      </p:pic>
    </p:spTree>
    <p:extLst>
      <p:ext uri="{BB962C8B-B14F-4D97-AF65-F5344CB8AC3E}">
        <p14:creationId xmlns:p14="http://schemas.microsoft.com/office/powerpoint/2010/main" val="32539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Your Purchase is complete</a:t>
            </a:r>
          </a:p>
          <a:p>
            <a:r>
              <a:rPr lang="en-US" dirty="0"/>
              <a:t>Here is your receipt</a:t>
            </a:r>
          </a:p>
          <a:p>
            <a:r>
              <a:rPr lang="en-US" dirty="0"/>
              <a:t>You can either log out or check your account from here.</a:t>
            </a:r>
          </a:p>
          <a:p>
            <a:pPr lvl="1"/>
            <a:r>
              <a:rPr lang="en-US" dirty="0"/>
              <a:t>If you click on the permits drop down menu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A2B1BA-0C81-4BB7-84E0-9F0E893DF8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05012" y="1464898"/>
            <a:ext cx="5096294" cy="4351338"/>
          </a:xfrm>
        </p:spPr>
      </p:pic>
    </p:spTree>
    <p:extLst>
      <p:ext uri="{BB962C8B-B14F-4D97-AF65-F5344CB8AC3E}">
        <p14:creationId xmlns:p14="http://schemas.microsoft.com/office/powerpoint/2010/main" val="383599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permits</a:t>
            </a:r>
          </a:p>
          <a:p>
            <a:pPr lvl="1"/>
            <a:r>
              <a:rPr lang="en-US" dirty="0"/>
              <a:t>Select view your permits</a:t>
            </a:r>
          </a:p>
          <a:p>
            <a:pPr lvl="1"/>
            <a:r>
              <a:rPr lang="en-US" dirty="0"/>
              <a:t>Then it will show all active permits you have.</a:t>
            </a:r>
          </a:p>
          <a:p>
            <a:pPr lvl="2"/>
            <a:r>
              <a:rPr lang="en-US" dirty="0"/>
              <a:t>Note:  you will only be allowed to have one permit!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F854731-F831-4191-A906-84F71CE5A6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11630"/>
            <a:ext cx="5181600" cy="4233626"/>
          </a:xfrm>
        </p:spPr>
      </p:pic>
    </p:spTree>
    <p:extLst>
      <p:ext uri="{BB962C8B-B14F-4D97-AF65-F5344CB8AC3E}">
        <p14:creationId xmlns:p14="http://schemas.microsoft.com/office/powerpoint/2010/main" val="108528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37A43-BC3F-FD46-8E29-3DA8D91DD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140" y="868680"/>
            <a:ext cx="10519719" cy="5543550"/>
          </a:xfrm>
        </p:spPr>
        <p:txBody>
          <a:bodyPr>
            <a:normAutofit/>
          </a:bodyPr>
          <a:lstStyle/>
          <a:p>
            <a:r>
              <a:rPr lang="en-US" dirty="0"/>
              <a:t>Thanks for watching if you have questions please contact us:</a:t>
            </a:r>
            <a:br>
              <a:rPr lang="en-US" dirty="0"/>
            </a:br>
            <a:r>
              <a:rPr lang="en-US" b="1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UTHSC Parking Services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3 N. Dunlap Street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Memphis, TN 38163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Phone: 901.448.5549</a:t>
            </a:r>
            <a:b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</a:br>
            <a:r>
              <a:rPr lang="en-US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Email: 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parkingservices@uthsc.edu</a:t>
            </a:r>
            <a:br>
              <a:rPr lang="en-US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Sign into the </a:t>
            </a:r>
            <a:r>
              <a:rPr lang="en-US" dirty="0">
                <a:hlinkClick r:id="rId2"/>
              </a:rPr>
              <a:t>Parking Portal</a:t>
            </a:r>
            <a:endParaRPr lang="en-US" dirty="0"/>
          </a:p>
          <a:p>
            <a:pPr lvl="1"/>
            <a:r>
              <a:rPr lang="en-US" dirty="0"/>
              <a:t>Click on affiliated Login button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51F2262-CFF7-4883-B7F0-B3568FCCF8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825625"/>
            <a:ext cx="5181600" cy="3753811"/>
          </a:xfr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5218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Enter your credentials and password into the Central Authentication Service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 rot="19947321">
            <a:off x="4823305" y="4494699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C95BA31-9F3E-4702-AB00-BEC234867C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3640" y="2099508"/>
            <a:ext cx="5181600" cy="3803571"/>
          </a:xfrm>
        </p:spPr>
      </p:pic>
    </p:spTree>
    <p:extLst>
      <p:ext uri="{BB962C8B-B14F-4D97-AF65-F5344CB8AC3E}">
        <p14:creationId xmlns:p14="http://schemas.microsoft.com/office/powerpoint/2010/main" val="108978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Choose and click on your choice for authentication</a:t>
            </a:r>
          </a:p>
          <a:p>
            <a:pPr lvl="1"/>
            <a:r>
              <a:rPr lang="en-US" dirty="0"/>
              <a:t>Follow the authentication process and you will be entered into the parking portal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7567245-C9BF-40D3-8879-777F82A664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324894"/>
            <a:ext cx="5181600" cy="3352800"/>
          </a:xfrm>
        </p:spPr>
      </p:pic>
    </p:spTree>
    <p:extLst>
      <p:ext uri="{BB962C8B-B14F-4D97-AF65-F5344CB8AC3E}">
        <p14:creationId xmlns:p14="http://schemas.microsoft.com/office/powerpoint/2010/main" val="26600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on the Next Button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4A0188-6498-4D30-A64F-4F7954F95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780140"/>
            <a:ext cx="5181600" cy="4396823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5A4F34-EE1E-47F3-A813-38A61B105E1F}"/>
              </a:ext>
            </a:extLst>
          </p:cNvPr>
          <p:cNvSpPr/>
          <p:nvPr/>
        </p:nvSpPr>
        <p:spPr>
          <a:xfrm>
            <a:off x="8378190" y="5077861"/>
            <a:ext cx="548640" cy="16850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3BCCB5D-2D69-4D48-9B0F-410A32C21F64}"/>
              </a:ext>
            </a:extLst>
          </p:cNvPr>
          <p:cNvSpPr/>
          <p:nvPr/>
        </p:nvSpPr>
        <p:spPr>
          <a:xfrm>
            <a:off x="6492240" y="5246370"/>
            <a:ext cx="1840230" cy="850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1266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Select the permit you want</a:t>
            </a:r>
          </a:p>
          <a:p>
            <a:pPr lvl="1"/>
            <a:r>
              <a:rPr lang="en-US" dirty="0"/>
              <a:t>The permits that are available are listed on the screen.  </a:t>
            </a:r>
          </a:p>
          <a:p>
            <a:pPr lvl="2"/>
            <a:r>
              <a:rPr lang="en-US" dirty="0"/>
              <a:t>If a permit isn’t listed that lot is full, you may sign up for the waiting list (shown in another video)</a:t>
            </a:r>
          </a:p>
          <a:p>
            <a:pPr lvl="1"/>
            <a:r>
              <a:rPr lang="en-US" dirty="0"/>
              <a:t>Select your permit by clicking the select dot</a:t>
            </a:r>
          </a:p>
          <a:p>
            <a:pPr lvl="1"/>
            <a:r>
              <a:rPr lang="en-US" dirty="0"/>
              <a:t>Click on the boxes to agree then click next	</a:t>
            </a:r>
          </a:p>
          <a:p>
            <a:pPr lvl="2"/>
            <a:r>
              <a:rPr lang="en-US" dirty="0"/>
              <a:t>You must agree to the 3 terms of use.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1A9A26-BDB9-4FB3-9278-EC3F5D9A7B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10427" y="1793875"/>
            <a:ext cx="4127372" cy="4351338"/>
          </a:xfrm>
        </p:spPr>
      </p:pic>
    </p:spTree>
    <p:extLst>
      <p:ext uri="{BB962C8B-B14F-4D97-AF65-F5344CB8AC3E}">
        <p14:creationId xmlns:p14="http://schemas.microsoft.com/office/powerpoint/2010/main" val="208838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en-US" dirty="0"/>
              <a:t>Select your vehicle, and or enter new vehicle information</a:t>
            </a:r>
          </a:p>
          <a:p>
            <a:pPr lvl="1"/>
            <a:r>
              <a:rPr lang="en-US" dirty="0"/>
              <a:t>To select simply click on the select option</a:t>
            </a:r>
          </a:p>
          <a:p>
            <a:pPr lvl="1"/>
            <a:r>
              <a:rPr lang="en-US" dirty="0"/>
              <a:t>To add a vehicle click on add vehicle</a:t>
            </a:r>
          </a:p>
          <a:p>
            <a:pPr lvl="1"/>
            <a:r>
              <a:rPr lang="en-US" dirty="0"/>
              <a:t>If your vehicle is there and the info is correct click next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4A0487A-85C2-4D17-BBB1-01C2F528B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37858"/>
            <a:ext cx="5181600" cy="3920930"/>
          </a:xfrm>
        </p:spPr>
      </p:pic>
    </p:spTree>
    <p:extLst>
      <p:ext uri="{BB962C8B-B14F-4D97-AF65-F5344CB8AC3E}">
        <p14:creationId xmlns:p14="http://schemas.microsoft.com/office/powerpoint/2010/main" val="375098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vehicle</a:t>
            </a:r>
          </a:p>
          <a:p>
            <a:pPr lvl="1"/>
            <a:r>
              <a:rPr lang="en-US" dirty="0"/>
              <a:t>Enter your license plate number, no spaces and make sure you are correct</a:t>
            </a:r>
          </a:p>
          <a:p>
            <a:pPr lvl="1"/>
            <a:r>
              <a:rPr lang="en-US" dirty="0"/>
              <a:t>Re enter your plate number</a:t>
            </a:r>
          </a:p>
          <a:p>
            <a:pPr lvl="1"/>
            <a:r>
              <a:rPr lang="en-US" dirty="0"/>
              <a:t>Select your relationship to the vehicle</a:t>
            </a:r>
          </a:p>
          <a:p>
            <a:pPr lvl="2"/>
            <a:r>
              <a:rPr lang="en-US" dirty="0"/>
              <a:t>Owner – which means the title is in your name</a:t>
            </a:r>
          </a:p>
          <a:p>
            <a:pPr lvl="2"/>
            <a:r>
              <a:rPr lang="en-US" dirty="0"/>
              <a:t>Driver – You drive the vehicle but it is owned by another party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95DBCE-4D10-4B49-A8A0-26C45263F4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5100" y="1611630"/>
            <a:ext cx="3962922" cy="4565333"/>
          </a:xfrm>
        </p:spPr>
      </p:pic>
    </p:spTree>
    <p:extLst>
      <p:ext uri="{BB962C8B-B14F-4D97-AF65-F5344CB8AC3E}">
        <p14:creationId xmlns:p14="http://schemas.microsoft.com/office/powerpoint/2010/main" val="18047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E9C4B-8932-FF4D-8ADC-368007F1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purchase a permit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044E1-C6F9-A244-8852-60098FFF51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Adding a vehicle (2)</a:t>
            </a:r>
          </a:p>
          <a:p>
            <a:pPr lvl="1"/>
            <a:r>
              <a:rPr lang="en-US" dirty="0"/>
              <a:t>Select the state the vehicle license plate is from</a:t>
            </a:r>
          </a:p>
          <a:p>
            <a:pPr lvl="1"/>
            <a:r>
              <a:rPr lang="en-US" dirty="0"/>
              <a:t>Enter the year the vehicle was made (not required)</a:t>
            </a:r>
          </a:p>
          <a:p>
            <a:pPr lvl="1"/>
            <a:r>
              <a:rPr lang="en-US" dirty="0"/>
              <a:t>Select the Make of the vehicle</a:t>
            </a:r>
          </a:p>
          <a:p>
            <a:pPr lvl="2"/>
            <a:r>
              <a:rPr lang="en-US" dirty="0"/>
              <a:t>Example – Audi, Chevrolet, Ford</a:t>
            </a:r>
          </a:p>
          <a:p>
            <a:pPr lvl="1"/>
            <a:r>
              <a:rPr lang="en-US" dirty="0"/>
              <a:t>Select the Model of the Vehicle</a:t>
            </a:r>
          </a:p>
          <a:p>
            <a:pPr lvl="2"/>
            <a:r>
              <a:rPr lang="en-US" dirty="0"/>
              <a:t>Example – A5, Camaro, Mustang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D5606B6-C54F-4B2C-BD2B-94CEE41140F3}"/>
              </a:ext>
            </a:extLst>
          </p:cNvPr>
          <p:cNvSpPr/>
          <p:nvPr/>
        </p:nvSpPr>
        <p:spPr>
          <a:xfrm>
            <a:off x="6663690" y="4253873"/>
            <a:ext cx="1497330" cy="992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910FF7-62B9-4F8E-9755-2AE3A49973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6520" y="1780140"/>
            <a:ext cx="4229100" cy="4396823"/>
          </a:xfrm>
        </p:spPr>
      </p:pic>
    </p:spTree>
    <p:extLst>
      <p:ext uri="{BB962C8B-B14F-4D97-AF65-F5344CB8AC3E}">
        <p14:creationId xmlns:p14="http://schemas.microsoft.com/office/powerpoint/2010/main" val="20398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" advTm="8080"/>
    </mc:Choice>
    <mc:Fallback xmlns="">
      <p:transition advTm="8080"/>
    </mc:Fallback>
  </mc:AlternateContent>
</p:sld>
</file>

<file path=ppt/theme/theme1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1CD7C5D5-7372-E545-BC66-09B17C23D80F}"/>
    </a:ext>
  </a:extLst>
</a:theme>
</file>

<file path=ppt/theme/theme2.xml><?xml version="1.0" encoding="utf-8"?>
<a:theme xmlns:a="http://schemas.openxmlformats.org/drawingml/2006/main" name="UTHSC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DD0AE88C-F3C8-0641-8013-CBF595DF0D3D}"/>
    </a:ext>
  </a:extLst>
</a:theme>
</file>

<file path=ppt/theme/theme3.xml><?xml version="1.0" encoding="utf-8"?>
<a:theme xmlns:a="http://schemas.openxmlformats.org/drawingml/2006/main" name="Section brea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68E5DD6C-94FE-A544-91DF-0A8A01CDDC11}"/>
    </a:ext>
  </a:extLst>
</a:theme>
</file>

<file path=ppt/theme/theme4.xml><?xml version="1.0" encoding="utf-8"?>
<a:theme xmlns:a="http://schemas.openxmlformats.org/drawingml/2006/main" name="1_End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THSC_ws_ppt_template_green" id="{72BB5C5F-54F4-4D41-A849-8B1361BF0AFB}" vid="{8BB08CD5-6B39-164B-9014-B01BDCB2B6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ppt-template-green (1)</Template>
  <TotalTime>317</TotalTime>
  <Words>645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Roboto</vt:lpstr>
      <vt:lpstr>Title slides</vt:lpstr>
      <vt:lpstr>UTHSC content slides</vt:lpstr>
      <vt:lpstr>Section breaks</vt:lpstr>
      <vt:lpstr>1_End slides</vt:lpstr>
      <vt:lpstr>Faculty/Staff Parking Portal Permit Purchase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How to purchase a permit online</vt:lpstr>
      <vt:lpstr>Thanks for watching if you have questions please contact us: UTHSC Parking Services 3 N. Dunlap Street Memphis, TN 38163 Phone: 901.448.5549 Email: parkingservices@uthsc.edu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Parking Portal Permit Purchase</dc:title>
  <dc:creator>Harrington III, Clayton</dc:creator>
  <cp:lastModifiedBy>Harrington III, Clayton</cp:lastModifiedBy>
  <cp:revision>9</cp:revision>
  <dcterms:created xsi:type="dcterms:W3CDTF">2021-05-24T15:21:04Z</dcterms:created>
  <dcterms:modified xsi:type="dcterms:W3CDTF">2021-05-24T20:44:00Z</dcterms:modified>
</cp:coreProperties>
</file>