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76" r:id="rId1"/>
    <p:sldMasterId id="2147483658" r:id="rId2"/>
    <p:sldMasterId id="2147483648" r:id="rId3"/>
    <p:sldMasterId id="2147483661" r:id="rId4"/>
  </p:sldMasterIdLst>
  <p:notesMasterIdLst>
    <p:notesMasterId r:id="rId11"/>
  </p:notesMasterIdLst>
  <p:sldIdLst>
    <p:sldId id="397" r:id="rId5"/>
    <p:sldId id="399" r:id="rId6"/>
    <p:sldId id="400" r:id="rId7"/>
    <p:sldId id="403" r:id="rId8"/>
    <p:sldId id="407" r:id="rId9"/>
    <p:sldId id="40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DA00E-1B23-4A20-BB81-7A810938FDB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164D7-0BDC-4F48-8AD8-D5A0A4204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5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Created 1.27.2025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08B4B-7A49-43CC-9BDA-EFF3C7B8517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C039A30-4771-48FF-BDAD-D8C6D4EB704A}" type="datetime7">
              <a:rPr lang="en-US" smtClean="0">
                <a:solidFill>
                  <a:prstClr val="black"/>
                </a:solidFill>
              </a:rPr>
              <a:pPr/>
              <a:t>Jun-25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UTHSC POLICE DEPARTMENT</a:t>
            </a:r>
          </a:p>
        </p:txBody>
      </p:sp>
    </p:spTree>
    <p:extLst>
      <p:ext uri="{BB962C8B-B14F-4D97-AF65-F5344CB8AC3E}">
        <p14:creationId xmlns:p14="http://schemas.microsoft.com/office/powerpoint/2010/main" val="3004596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1164D7-0BDC-4F48-8AD8-D5A0A42043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2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8F8-D538-5245-9A91-00A1BAE9E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3A97-27AC-B94C-961B-14BB57977E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5490664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 Name Here</a:t>
            </a:r>
          </a:p>
          <a:p>
            <a:r>
              <a:rPr lang="en-US" dirty="0"/>
              <a:t>Position Title</a:t>
            </a:r>
          </a:p>
        </p:txBody>
      </p:sp>
    </p:spTree>
    <p:extLst>
      <p:ext uri="{BB962C8B-B14F-4D97-AF65-F5344CB8AC3E}">
        <p14:creationId xmlns:p14="http://schemas.microsoft.com/office/powerpoint/2010/main" val="91320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CD8-92E6-4E4C-A9ED-60997ACD78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DA1E-E118-7347-90CE-2FEA4D5526C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1474E-95C5-A941-B049-6B253312863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91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2057400"/>
            <a:ext cx="10519719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0">
                <a:solidFill>
                  <a:srgbClr val="F6941F"/>
                </a:solidFill>
              </a:defRPr>
            </a:lvl1pPr>
          </a:lstStyle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347909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CDC08F8-D538-5245-9A91-00A1BAE9E1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8773A97-27AC-B94C-961B-14BB57977E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6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7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7959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4869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ED28DF-B9B5-4240-B469-CE97AD99E5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4139-7363-BE49-B955-130A8C2F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F40F-5806-B842-B69A-01A55649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150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rgbClr val="1157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088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296870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arkinguthsc.miparc.online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arkingservices@uthsc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uthsc.edu/campus-police/parking-and-access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8791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UTHSC Parking Services</a:t>
            </a:r>
          </a:p>
        </p:txBody>
      </p:sp>
    </p:spTree>
    <p:extLst>
      <p:ext uri="{BB962C8B-B14F-4D97-AF65-F5344CB8AC3E}">
        <p14:creationId xmlns:p14="http://schemas.microsoft.com/office/powerpoint/2010/main" val="121643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DDBC-31B8-6247-AC66-3D9EC0C1F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690" y="2792362"/>
            <a:ext cx="10490620" cy="389357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Welcome to the UT Health Science Center.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Please read the next few slides to apply for parking.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56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871303"/>
          </a:xfrm>
        </p:spPr>
        <p:txBody>
          <a:bodyPr>
            <a:normAutofit/>
          </a:bodyPr>
          <a:lstStyle/>
          <a:p>
            <a:r>
              <a:rPr lang="en-US" dirty="0"/>
              <a:t>What you will need: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25880"/>
            <a:ext cx="6284976" cy="4672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Employees </a:t>
            </a:r>
          </a:p>
          <a:p>
            <a:r>
              <a:rPr lang="en-US" b="1" dirty="0"/>
              <a:t>NetID and Password</a:t>
            </a:r>
            <a:endParaRPr lang="en-US" dirty="0"/>
          </a:p>
          <a:p>
            <a:r>
              <a:rPr lang="en-US" b="1" dirty="0"/>
              <a:t>Personnel Number</a:t>
            </a:r>
            <a:endParaRPr lang="en-US" dirty="0"/>
          </a:p>
          <a:p>
            <a:r>
              <a:rPr lang="en-US" b="1" dirty="0"/>
              <a:t>Primary Work Location (Building)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Students</a:t>
            </a:r>
          </a:p>
          <a:p>
            <a:r>
              <a:rPr lang="en-US" b="1" dirty="0"/>
              <a:t> NetID and Password</a:t>
            </a:r>
          </a:p>
          <a:p>
            <a:r>
              <a:rPr lang="en-US" b="1" dirty="0"/>
              <a:t>Student Identification Number </a:t>
            </a:r>
          </a:p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978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F8744-5A00-24B2-52E5-CB99B8CA7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after you apply: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5C85F-CE78-517E-9063-ED7937204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930128" cy="4351338"/>
          </a:xfrm>
        </p:spPr>
        <p:txBody>
          <a:bodyPr>
            <a:normAutofit/>
          </a:bodyPr>
          <a:lstStyle/>
          <a:p>
            <a:r>
              <a:rPr lang="en-US" dirty="0"/>
              <a:t>Applications submitted before noon</a:t>
            </a:r>
            <a:r>
              <a:rPr lang="en-US" dirty="0">
                <a:sym typeface="Wingdings" panose="05000000000000000000" pitchFamily="2" charset="2"/>
              </a:rPr>
              <a:t> will be available for same day pickup after 1:30 pm</a:t>
            </a:r>
          </a:p>
          <a:p>
            <a:r>
              <a:rPr lang="en-US" dirty="0">
                <a:sym typeface="Wingdings" panose="05000000000000000000" pitchFamily="2" charset="2"/>
              </a:rPr>
              <a:t>Applications received after noon will be processed overnight and available for pickup after 7:30 am, the next business day </a:t>
            </a:r>
          </a:p>
          <a:p>
            <a:r>
              <a:rPr lang="en-US" dirty="0">
                <a:sym typeface="Wingdings" panose="05000000000000000000" pitchFamily="2" charset="2"/>
              </a:rPr>
              <a:t>Parking permits must be picked up in-person in Parking Services</a:t>
            </a:r>
          </a:p>
        </p:txBody>
      </p:sp>
    </p:spTree>
    <p:extLst>
      <p:ext uri="{BB962C8B-B14F-4D97-AF65-F5344CB8AC3E}">
        <p14:creationId xmlns:p14="http://schemas.microsoft.com/office/powerpoint/2010/main" val="130979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0234B-21C5-5C7E-23FF-F74C75F7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purchase a permit online: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395B3-E67D-251E-A1C1-FD9476DFA5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b="0" i="0" dirty="0">
                <a:effectLst/>
                <a:latin typeface="Aptos" panose="020B0004020202020204" pitchFamily="34" charset="0"/>
                <a:hlinkClick r:id="rId2" tooltip="https://parkinguthsc.miparc.online"/>
              </a:rPr>
              <a:t>https://parkinguthsc.miparc.online</a:t>
            </a:r>
            <a:endParaRPr lang="en-US" sz="2400" dirty="0"/>
          </a:p>
          <a:p>
            <a:endParaRPr lang="en-US" dirty="0"/>
          </a:p>
        </p:txBody>
      </p:sp>
      <p:pic>
        <p:nvPicPr>
          <p:cNvPr id="6" name="Content Placeholder 5" descr="A qr code with green and orange squares&#10;&#10;AI-generated content may be incorrect.">
            <a:extLst>
              <a:ext uri="{FF2B5EF4-FFF2-40B4-BE49-F238E27FC236}">
                <a16:creationId xmlns:a16="http://schemas.microsoft.com/office/drawing/2014/main" id="{D46B58FA-5304-307F-91F0-DCD076AD1BE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79" y="1569593"/>
            <a:ext cx="4351338" cy="4351338"/>
          </a:xfr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367CF227-5707-B47D-1875-93A8392FC9AF}"/>
              </a:ext>
            </a:extLst>
          </p:cNvPr>
          <p:cNvSpPr/>
          <p:nvPr/>
        </p:nvSpPr>
        <p:spPr>
          <a:xfrm rot="19947321">
            <a:off x="5716369" y="5575540"/>
            <a:ext cx="1497330" cy="992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Scan Here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ED5606B6-C54F-4B2C-BD2B-94CEE41140F3}"/>
              </a:ext>
            </a:extLst>
          </p:cNvPr>
          <p:cNvSpPr/>
          <p:nvPr/>
        </p:nvSpPr>
        <p:spPr>
          <a:xfrm rot="19947321">
            <a:off x="412246" y="2388638"/>
            <a:ext cx="1497330" cy="992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Click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4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7A43-BC3F-FD46-8E29-3DA8D91DD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6888"/>
            <a:ext cx="11914632" cy="6117336"/>
          </a:xfrm>
        </p:spPr>
        <p:txBody>
          <a:bodyPr>
            <a:noAutofit/>
          </a:bodyPr>
          <a:lstStyle/>
          <a:p>
            <a:r>
              <a:rPr lang="en-US" sz="3200" dirty="0"/>
              <a:t>If you have questions, please contact us: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UTHSC Parking Services</a:t>
            </a: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3 N. Dunlap Street</a:t>
            </a: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Memphis, TN 38163</a:t>
            </a: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Phone: 901.448.5549</a:t>
            </a: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n-US" sz="2400" b="1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parkingservices@uthsc.edu</a:t>
            </a: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Hours: Monday – Friday</a:t>
            </a: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7:30am – 4:30pm</a:t>
            </a: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br>
              <a:rPr lang="en-US" sz="24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n-US" sz="2400" b="1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UTHSC Parking Services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358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80" advTm="8080"/>
    </mc:Choice>
    <mc:Fallback xmlns="">
      <p:transition advTm="8080"/>
    </mc:Fallback>
  </mc:AlternateContent>
</p:sld>
</file>

<file path=ppt/theme/theme1.xml><?xml version="1.0" encoding="utf-8"?>
<a:theme xmlns:a="http://schemas.openxmlformats.org/drawingml/2006/main" name="9_UTHSC PP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1CD7C5D5-7372-E545-BC66-09B17C23D80F}"/>
    </a:ext>
  </a:extLst>
</a:theme>
</file>

<file path=ppt/theme/theme3.xml><?xml version="1.0" encoding="utf-8"?>
<a:theme xmlns:a="http://schemas.openxmlformats.org/drawingml/2006/main" name="UTHSC content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DD0AE88C-F3C8-0641-8013-CBF595DF0D3D}"/>
    </a:ext>
  </a:extLst>
</a:theme>
</file>

<file path=ppt/theme/theme4.xml><?xml version="1.0" encoding="utf-8"?>
<a:theme xmlns:a="http://schemas.openxmlformats.org/drawingml/2006/main" name="Section break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68E5DD6C-94FE-A544-91DF-0A8A01CDDC1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182</Words>
  <Application>Microsoft Office PowerPoint</Application>
  <PresentationFormat>Widescreen</PresentationFormat>
  <Paragraphs>27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Aptos</vt:lpstr>
      <vt:lpstr>Arial</vt:lpstr>
      <vt:lpstr>Calibri</vt:lpstr>
      <vt:lpstr>Roboto</vt:lpstr>
      <vt:lpstr>Wingdings</vt:lpstr>
      <vt:lpstr>9_UTHSC PP Template</vt:lpstr>
      <vt:lpstr>Title slides</vt:lpstr>
      <vt:lpstr>UTHSC content slides</vt:lpstr>
      <vt:lpstr>Section breaks</vt:lpstr>
      <vt:lpstr>UTHSC Parking Services</vt:lpstr>
      <vt:lpstr>  Welcome to the UT Health Science Center.   Please read the next few slides to apply for parking.   </vt:lpstr>
      <vt:lpstr>What you will need:</vt:lpstr>
      <vt:lpstr>What happens after you apply:</vt:lpstr>
      <vt:lpstr>How to purchase a permit online:</vt:lpstr>
      <vt:lpstr>If you have questions, please contact us:  UTHSC Parking Services 3 N. Dunlap Street Memphis, TN 38163 Phone: 901.448.5549 parkingservices@uthsc.edu  Hours: Monday – Friday 7:30am – 4:30pm  UTHSC Parking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Sutton, Connie</dc:creator>
  <cp:lastModifiedBy>Bell, Jacelyn</cp:lastModifiedBy>
  <cp:revision>10</cp:revision>
  <dcterms:created xsi:type="dcterms:W3CDTF">2025-01-27T21:46:43Z</dcterms:created>
  <dcterms:modified xsi:type="dcterms:W3CDTF">2025-06-10T19:17:59Z</dcterms:modified>
</cp:coreProperties>
</file>