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1" r:id="rId3"/>
    <p:sldMasterId id="2147483665" r:id="rId4"/>
  </p:sldMasterIdLst>
  <p:sldIdLst>
    <p:sldId id="257" r:id="rId5"/>
    <p:sldId id="258" r:id="rId6"/>
    <p:sldId id="261" r:id="rId7"/>
    <p:sldId id="262" r:id="rId8"/>
    <p:sldId id="266" r:id="rId9"/>
    <p:sldId id="265" r:id="rId10"/>
    <p:sldId id="270" r:id="rId11"/>
    <p:sldId id="269" r:id="rId12"/>
    <p:sldId id="271" r:id="rId13"/>
    <p:sldId id="272" r:id="rId14"/>
    <p:sldId id="268" r:id="rId15"/>
    <p:sldId id="267" r:id="rId16"/>
    <p:sldId id="277" r:id="rId17"/>
    <p:sldId id="276" r:id="rId18"/>
    <p:sldId id="275" r:id="rId19"/>
    <p:sldId id="274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1F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29A37-5D53-41BB-BA59-C7BAB97868FE}" v="32" dt="2021-05-24T17:23:53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>
        <p:scale>
          <a:sx n="84" d="100"/>
          <a:sy n="84" d="100"/>
        </p:scale>
        <p:origin x="1596" y="7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ngton III, Clayton" userId="9660abcc-88b9-4433-b12a-1d7644290de8" providerId="ADAL" clId="{74329A37-5D53-41BB-BA59-C7BAB97868FE}"/>
    <pc:docChg chg="modSld modMainMaster">
      <pc:chgData name="Harrington III, Clayton" userId="9660abcc-88b9-4433-b12a-1d7644290de8" providerId="ADAL" clId="{74329A37-5D53-41BB-BA59-C7BAB97868FE}" dt="2021-05-24T17:23:53.528" v="31"/>
      <pc:docMkLst>
        <pc:docMk/>
      </pc:docMkLst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2144562131" sldId="257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2521890067" sldId="258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1103582999" sldId="259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1089781995" sldId="261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2660093624" sldId="262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2088389495" sldId="265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1126605219" sldId="266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2984409729" sldId="267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1851417179" sldId="268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1804774522" sldId="269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3750986487" sldId="270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2039870195" sldId="271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136859932" sldId="272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1085289982" sldId="274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3835990902" sldId="275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3253938841" sldId="276"/>
        </pc:sldMkLst>
      </pc:sldChg>
      <pc:sldChg chg="modTransition">
        <pc:chgData name="Harrington III, Clayton" userId="9660abcc-88b9-4433-b12a-1d7644290de8" providerId="ADAL" clId="{74329A37-5D53-41BB-BA59-C7BAB97868FE}" dt="2021-05-24T17:23:53.528" v="31"/>
        <pc:sldMkLst>
          <pc:docMk/>
          <pc:sldMk cId="646187260" sldId="277"/>
        </pc:sldMkLst>
      </pc:sldChg>
      <pc:sldMasterChg chg="modTransition modSldLayout">
        <pc:chgData name="Harrington III, Clayton" userId="9660abcc-88b9-4433-b12a-1d7644290de8" providerId="ADAL" clId="{74329A37-5D53-41BB-BA59-C7BAB97868FE}" dt="2021-05-24T17:23:53.528" v="31"/>
        <pc:sldMasterMkLst>
          <pc:docMk/>
          <pc:sldMasterMk cId="362761000" sldId="2147483648"/>
        </pc:sldMasterMkLst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959241378" sldId="2147483649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1922839171" sldId="2147483650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3908222155" sldId="2147483651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2439918587" sldId="2147483652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830995464" sldId="2147483653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1328719129" sldId="2147483654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3301490980" sldId="2147483655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3130177300" sldId="2147483656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362761000" sldId="2147483648"/>
            <pc:sldLayoutMk cId="451342467" sldId="2147483657"/>
          </pc:sldLayoutMkLst>
        </pc:sldLayoutChg>
      </pc:sldMasterChg>
      <pc:sldMasterChg chg="modTransition modSldLayout">
        <pc:chgData name="Harrington III, Clayton" userId="9660abcc-88b9-4433-b12a-1d7644290de8" providerId="ADAL" clId="{74329A37-5D53-41BB-BA59-C7BAB97868FE}" dt="2021-05-24T17:23:53.528" v="31"/>
        <pc:sldMasterMkLst>
          <pc:docMk/>
          <pc:sldMasterMk cId="2486928822" sldId="2147483658"/>
        </pc:sldMasterMkLst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2486928822" sldId="2147483658"/>
            <pc:sldLayoutMk cId="913203664" sldId="2147483659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2486928822" sldId="2147483658"/>
            <pc:sldLayoutMk cId="3629977085" sldId="2147483660"/>
          </pc:sldLayoutMkLst>
        </pc:sldLayoutChg>
      </pc:sldMasterChg>
      <pc:sldMasterChg chg="modTransition modSldLayout">
        <pc:chgData name="Harrington III, Clayton" userId="9660abcc-88b9-4433-b12a-1d7644290de8" providerId="ADAL" clId="{74329A37-5D53-41BB-BA59-C7BAB97868FE}" dt="2021-05-24T17:23:53.528" v="31"/>
        <pc:sldMasterMkLst>
          <pc:docMk/>
          <pc:sldMasterMk cId="2968704874" sldId="2147483661"/>
        </pc:sldMasterMkLst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2968704874" sldId="2147483661"/>
            <pc:sldLayoutMk cId="3479098683" sldId="2147483663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2968704874" sldId="2147483661"/>
            <pc:sldLayoutMk cId="739504515" sldId="2147483664"/>
          </pc:sldLayoutMkLst>
        </pc:sldLayoutChg>
      </pc:sldMasterChg>
      <pc:sldMasterChg chg="modTransition modSldLayout">
        <pc:chgData name="Harrington III, Clayton" userId="9660abcc-88b9-4433-b12a-1d7644290de8" providerId="ADAL" clId="{74329A37-5D53-41BB-BA59-C7BAB97868FE}" dt="2021-05-24T17:23:53.528" v="31"/>
        <pc:sldMasterMkLst>
          <pc:docMk/>
          <pc:sldMasterMk cId="915515555" sldId="2147483665"/>
        </pc:sldMasterMkLst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915515555" sldId="2147483665"/>
            <pc:sldLayoutMk cId="1180419760" sldId="2147483666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915515555" sldId="2147483665"/>
            <pc:sldLayoutMk cId="1047597386" sldId="2147483667"/>
          </pc:sldLayoutMkLst>
        </pc:sldLayoutChg>
        <pc:sldLayoutChg chg="modTransition">
          <pc:chgData name="Harrington III, Clayton" userId="9660abcc-88b9-4433-b12a-1d7644290de8" providerId="ADAL" clId="{74329A37-5D53-41BB-BA59-C7BAB97868FE}" dt="2021-05-24T17:23:53.528" v="31"/>
          <pc:sldLayoutMkLst>
            <pc:docMk/>
            <pc:sldMasterMk cId="915515555" sldId="2147483665"/>
            <pc:sldLayoutMk cId="3169154932" sldId="214748366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arkingservices@uthsc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thsc.t2hosted.com/cmn/auth_ext.asp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DDBC-31B8-6247-AC66-3D9EC0C1F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Students Parking Portal Permit Purchase</a:t>
            </a:r>
          </a:p>
        </p:txBody>
      </p:sp>
    </p:spTree>
    <p:extLst>
      <p:ext uri="{BB962C8B-B14F-4D97-AF65-F5344CB8AC3E}">
        <p14:creationId xmlns:p14="http://schemas.microsoft.com/office/powerpoint/2010/main" val="214456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vehicle (3)</a:t>
            </a:r>
          </a:p>
          <a:p>
            <a:pPr lvl="1"/>
            <a:r>
              <a:rPr lang="en-US" dirty="0"/>
              <a:t>Select Color of vehicle from dropdown</a:t>
            </a:r>
          </a:p>
          <a:p>
            <a:pPr lvl="1"/>
            <a:r>
              <a:rPr lang="en-US" dirty="0"/>
              <a:t>Select style</a:t>
            </a:r>
          </a:p>
          <a:p>
            <a:pPr lvl="2"/>
            <a:r>
              <a:rPr lang="en-US" dirty="0"/>
              <a:t>Example – Truck, 2 Door, 4 Door, SUV</a:t>
            </a:r>
          </a:p>
          <a:p>
            <a:pPr lvl="1"/>
            <a:r>
              <a:rPr lang="en-US" dirty="0"/>
              <a:t>Click Next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95DBCE-4D10-4B49-A8A0-26C45263F4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5100" y="1611630"/>
            <a:ext cx="3962922" cy="4565333"/>
          </a:xfrm>
        </p:spPr>
      </p:pic>
    </p:spTree>
    <p:extLst>
      <p:ext uri="{BB962C8B-B14F-4D97-AF65-F5344CB8AC3E}">
        <p14:creationId xmlns:p14="http://schemas.microsoft.com/office/powerpoint/2010/main" val="13685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/>
          <a:lstStyle/>
          <a:p>
            <a:r>
              <a:rPr lang="en-US" dirty="0"/>
              <a:t>Once vehicle info is entered and you click next it is added to the list of vehicles you can select.</a:t>
            </a:r>
          </a:p>
          <a:p>
            <a:r>
              <a:rPr lang="en-US" dirty="0"/>
              <a:t>Click Next to continue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8921AE-772E-4E6E-A44C-C83A2A874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0630" y="2086211"/>
            <a:ext cx="5181600" cy="3647285"/>
          </a:xfrm>
        </p:spPr>
      </p:pic>
    </p:spTree>
    <p:extLst>
      <p:ext uri="{BB962C8B-B14F-4D97-AF65-F5344CB8AC3E}">
        <p14:creationId xmlns:p14="http://schemas.microsoft.com/office/powerpoint/2010/main" val="185141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88180" cy="4351338"/>
          </a:xfrm>
        </p:spPr>
        <p:txBody>
          <a:bodyPr>
            <a:normAutofit/>
          </a:bodyPr>
          <a:lstStyle/>
          <a:p>
            <a:r>
              <a:rPr lang="en-US" dirty="0"/>
              <a:t>Select How you want to get the permit</a:t>
            </a:r>
          </a:p>
          <a:p>
            <a:pPr lvl="1"/>
            <a:r>
              <a:rPr lang="en-US" dirty="0"/>
              <a:t>Mailed – to an address on your account</a:t>
            </a:r>
          </a:p>
          <a:p>
            <a:pPr lvl="2"/>
            <a:r>
              <a:rPr lang="en-US" dirty="0"/>
              <a:t>You can add an address by clicking add behind the dropdown</a:t>
            </a:r>
          </a:p>
          <a:p>
            <a:pPr lvl="1"/>
            <a:r>
              <a:rPr lang="en-US" dirty="0"/>
              <a:t>Pick up – at the parking office</a:t>
            </a:r>
          </a:p>
          <a:p>
            <a:r>
              <a:rPr lang="en-US" dirty="0"/>
              <a:t>Click Next after selecting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5025FB-EB47-4715-BBF6-38030BEAC1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2110" y="2563963"/>
            <a:ext cx="5181600" cy="2874661"/>
          </a:xfrm>
        </p:spPr>
      </p:pic>
    </p:spTree>
    <p:extLst>
      <p:ext uri="{BB962C8B-B14F-4D97-AF65-F5344CB8AC3E}">
        <p14:creationId xmlns:p14="http://schemas.microsoft.com/office/powerpoint/2010/main" val="298440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View your Cart</a:t>
            </a:r>
          </a:p>
          <a:p>
            <a:pPr lvl="1"/>
            <a:r>
              <a:rPr lang="en-US" dirty="0"/>
              <a:t>Things to notice, your permit is valid until the date listed in the description (6/30/2024 in this example).</a:t>
            </a:r>
          </a:p>
          <a:p>
            <a:pPr lvl="1"/>
            <a:r>
              <a:rPr lang="en-US" dirty="0"/>
              <a:t>Don’t worry about the Due Now number, </a:t>
            </a:r>
            <a:r>
              <a:rPr lang="en-US" dirty="0">
                <a:solidFill>
                  <a:srgbClr val="FF0000"/>
                </a:solidFill>
              </a:rPr>
              <a:t>It will be billed at $99 per semester on your student account until it expires.  This big number is due to our permit lasting 4 years.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Select Payment Method make sure is says student account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Click Pay Now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6AD139B-8B10-4250-B53D-FEA204E4DC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070" y="1440180"/>
            <a:ext cx="5692139" cy="4736783"/>
          </a:xfrm>
        </p:spPr>
      </p:pic>
    </p:spTree>
    <p:extLst>
      <p:ext uri="{BB962C8B-B14F-4D97-AF65-F5344CB8AC3E}">
        <p14:creationId xmlns:p14="http://schemas.microsoft.com/office/powerpoint/2010/main" val="64618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Same information, Click Pay Now to continue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0A88A0-0A22-4B29-B107-7767264E8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69511"/>
            <a:ext cx="5181600" cy="4263565"/>
          </a:xfrm>
        </p:spPr>
      </p:pic>
    </p:spTree>
    <p:extLst>
      <p:ext uri="{BB962C8B-B14F-4D97-AF65-F5344CB8AC3E}">
        <p14:creationId xmlns:p14="http://schemas.microsoft.com/office/powerpoint/2010/main" val="325393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Purchase is complete</a:t>
            </a:r>
          </a:p>
          <a:p>
            <a:r>
              <a:rPr lang="en-US" dirty="0"/>
              <a:t>Here is your receipt</a:t>
            </a:r>
          </a:p>
          <a:p>
            <a:r>
              <a:rPr lang="en-US" dirty="0"/>
              <a:t>You can either log out or check your account from here.</a:t>
            </a:r>
          </a:p>
          <a:p>
            <a:pPr lvl="1"/>
            <a:r>
              <a:rPr lang="en-US" dirty="0"/>
              <a:t>If you click on the permits drop down menu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2D914FB-E668-41ED-A3CE-E585D139F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0227" y="1825625"/>
            <a:ext cx="4205545" cy="4351338"/>
          </a:xfrm>
        </p:spPr>
      </p:pic>
    </p:spTree>
    <p:extLst>
      <p:ext uri="{BB962C8B-B14F-4D97-AF65-F5344CB8AC3E}">
        <p14:creationId xmlns:p14="http://schemas.microsoft.com/office/powerpoint/2010/main" val="383599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permits</a:t>
            </a:r>
          </a:p>
          <a:p>
            <a:pPr lvl="1"/>
            <a:r>
              <a:rPr lang="en-US" dirty="0"/>
              <a:t>Select view your permits</a:t>
            </a:r>
          </a:p>
          <a:p>
            <a:pPr lvl="1"/>
            <a:r>
              <a:rPr lang="en-US" dirty="0"/>
              <a:t>Then it will show all active permits you have.</a:t>
            </a:r>
          </a:p>
          <a:p>
            <a:pPr lvl="2"/>
            <a:r>
              <a:rPr lang="en-US" dirty="0"/>
              <a:t>Note:  you will only be allowed to have one permit!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2A50DA-F76D-473F-B5FF-D4A59E0BB6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80140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108528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40" y="868680"/>
            <a:ext cx="10519719" cy="5543550"/>
          </a:xfrm>
        </p:spPr>
        <p:txBody>
          <a:bodyPr>
            <a:normAutofit/>
          </a:bodyPr>
          <a:lstStyle/>
          <a:p>
            <a:r>
              <a:rPr lang="en-US" dirty="0"/>
              <a:t>Thanks for watching if you have questions please contact us:</a:t>
            </a:r>
            <a:br>
              <a:rPr lang="en-US" dirty="0"/>
            </a:br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UTHSC Parking Services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3 N. Dunlap Street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Memphis, TN 38163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Phone: 901.448.5549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Email: 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parkingservices@uthsc.edu</a:t>
            </a:r>
            <a:b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Sign into the </a:t>
            </a:r>
            <a:r>
              <a:rPr lang="en-US" dirty="0">
                <a:hlinkClick r:id="rId2"/>
              </a:rPr>
              <a:t>Parking Portal</a:t>
            </a:r>
            <a:endParaRPr lang="en-US" dirty="0"/>
          </a:p>
          <a:p>
            <a:pPr lvl="1"/>
            <a:r>
              <a:rPr lang="en-US" dirty="0"/>
              <a:t>Click on affiliated Login button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1F2262-CFF7-4883-B7F0-B3568FCCF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375381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Enter your credentials and password into the Central Authentication Service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 rot="19947321">
            <a:off x="4823305" y="4494699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C95BA31-9F3E-4702-AB00-BEC234867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3640" y="2099508"/>
            <a:ext cx="5181600" cy="3803571"/>
          </a:xfrm>
        </p:spPr>
      </p:pic>
    </p:spTree>
    <p:extLst>
      <p:ext uri="{BB962C8B-B14F-4D97-AF65-F5344CB8AC3E}">
        <p14:creationId xmlns:p14="http://schemas.microsoft.com/office/powerpoint/2010/main" val="108978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and click on your choice for authentication</a:t>
            </a:r>
          </a:p>
          <a:p>
            <a:pPr lvl="1"/>
            <a:r>
              <a:rPr lang="en-US" dirty="0"/>
              <a:t>Follow the authentication process and you will be entered into the parking portal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567245-C9BF-40D3-8879-777F82A664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24894"/>
            <a:ext cx="5181600" cy="3352800"/>
          </a:xfrm>
        </p:spPr>
      </p:pic>
    </p:spTree>
    <p:extLst>
      <p:ext uri="{BB962C8B-B14F-4D97-AF65-F5344CB8AC3E}">
        <p14:creationId xmlns:p14="http://schemas.microsoft.com/office/powerpoint/2010/main" val="266009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the Next Button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4A0188-6498-4D30-A64F-4F7954F95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80140"/>
            <a:ext cx="5181600" cy="439682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A4F34-EE1E-47F3-A813-38A61B105E1F}"/>
              </a:ext>
            </a:extLst>
          </p:cNvPr>
          <p:cNvSpPr/>
          <p:nvPr/>
        </p:nvSpPr>
        <p:spPr>
          <a:xfrm>
            <a:off x="8378190" y="5077861"/>
            <a:ext cx="548640" cy="1685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3BCCB5D-2D69-4D48-9B0F-410A32C21F64}"/>
              </a:ext>
            </a:extLst>
          </p:cNvPr>
          <p:cNvSpPr/>
          <p:nvPr/>
        </p:nvSpPr>
        <p:spPr>
          <a:xfrm>
            <a:off x="6492240" y="5246370"/>
            <a:ext cx="1840230" cy="850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12660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Select the permit you want</a:t>
            </a:r>
          </a:p>
          <a:p>
            <a:pPr lvl="1"/>
            <a:r>
              <a:rPr lang="en-US" dirty="0"/>
              <a:t>The permits that are available are listed on the screen.  </a:t>
            </a:r>
          </a:p>
          <a:p>
            <a:pPr lvl="2"/>
            <a:r>
              <a:rPr lang="en-US" dirty="0"/>
              <a:t>If a permit isn’t listed that lot is full, you may sign up for the waiting list (shown in another video)</a:t>
            </a:r>
          </a:p>
          <a:p>
            <a:pPr lvl="1"/>
            <a:r>
              <a:rPr lang="en-US" dirty="0"/>
              <a:t>Select your permit by clicking the select dot</a:t>
            </a:r>
          </a:p>
          <a:p>
            <a:pPr lvl="1"/>
            <a:r>
              <a:rPr lang="en-US" dirty="0"/>
              <a:t>Click on the boxes to agree then click next	</a:t>
            </a:r>
          </a:p>
          <a:p>
            <a:pPr lvl="2"/>
            <a:r>
              <a:rPr lang="en-US" dirty="0"/>
              <a:t>You must agree to the 3 terms of use.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7E77BE6-1A37-4BA3-9B52-CB318332B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7187" y="1611630"/>
            <a:ext cx="4707665" cy="4351338"/>
          </a:xfrm>
        </p:spPr>
      </p:pic>
    </p:spTree>
    <p:extLst>
      <p:ext uri="{BB962C8B-B14F-4D97-AF65-F5344CB8AC3E}">
        <p14:creationId xmlns:p14="http://schemas.microsoft.com/office/powerpoint/2010/main" val="208838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Select your vehicle, and or enter new vehicle information</a:t>
            </a:r>
          </a:p>
          <a:p>
            <a:pPr lvl="1"/>
            <a:r>
              <a:rPr lang="en-US" dirty="0"/>
              <a:t>To select simply click on the select option</a:t>
            </a:r>
          </a:p>
          <a:p>
            <a:pPr lvl="1"/>
            <a:r>
              <a:rPr lang="en-US" dirty="0"/>
              <a:t>To add a vehicle click on add vehicle</a:t>
            </a:r>
          </a:p>
          <a:p>
            <a:pPr lvl="1"/>
            <a:r>
              <a:rPr lang="en-US" dirty="0"/>
              <a:t>If your vehicle is there and the info is correct click next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02DC22-7058-4270-9AB7-10E06E447D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825625"/>
            <a:ext cx="5181600" cy="3818723"/>
          </a:xfrm>
        </p:spPr>
      </p:pic>
    </p:spTree>
    <p:extLst>
      <p:ext uri="{BB962C8B-B14F-4D97-AF65-F5344CB8AC3E}">
        <p14:creationId xmlns:p14="http://schemas.microsoft.com/office/powerpoint/2010/main" val="375098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vehicle</a:t>
            </a:r>
          </a:p>
          <a:p>
            <a:pPr lvl="1"/>
            <a:r>
              <a:rPr lang="en-US" dirty="0"/>
              <a:t>Enter your license plate number, no spaces and make sure you are correct</a:t>
            </a:r>
          </a:p>
          <a:p>
            <a:pPr lvl="1"/>
            <a:r>
              <a:rPr lang="en-US" dirty="0"/>
              <a:t>Re enter your plate number</a:t>
            </a:r>
          </a:p>
          <a:p>
            <a:pPr lvl="1"/>
            <a:r>
              <a:rPr lang="en-US" dirty="0"/>
              <a:t>Select your relationship to the vehicle</a:t>
            </a:r>
          </a:p>
          <a:p>
            <a:pPr lvl="2"/>
            <a:r>
              <a:rPr lang="en-US" dirty="0"/>
              <a:t>Owner – which means the title is in your name</a:t>
            </a:r>
          </a:p>
          <a:p>
            <a:pPr lvl="2"/>
            <a:r>
              <a:rPr lang="en-US" dirty="0"/>
              <a:t>Driver – You drive the vehicle but it is owned by another party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95DBCE-4D10-4B49-A8A0-26C45263F4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5100" y="1611630"/>
            <a:ext cx="3962922" cy="4565333"/>
          </a:xfrm>
        </p:spPr>
      </p:pic>
    </p:spTree>
    <p:extLst>
      <p:ext uri="{BB962C8B-B14F-4D97-AF65-F5344CB8AC3E}">
        <p14:creationId xmlns:p14="http://schemas.microsoft.com/office/powerpoint/2010/main" val="18047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vehicle (2)</a:t>
            </a:r>
          </a:p>
          <a:p>
            <a:pPr lvl="1"/>
            <a:r>
              <a:rPr lang="en-US" dirty="0"/>
              <a:t>Select the state the vehicle license plate is from</a:t>
            </a:r>
          </a:p>
          <a:p>
            <a:pPr lvl="1"/>
            <a:r>
              <a:rPr lang="en-US" dirty="0"/>
              <a:t>Enter the year the vehicle was made (not required)</a:t>
            </a:r>
          </a:p>
          <a:p>
            <a:pPr lvl="1"/>
            <a:r>
              <a:rPr lang="en-US" dirty="0"/>
              <a:t>Select the Make of the vehicle</a:t>
            </a:r>
          </a:p>
          <a:p>
            <a:pPr lvl="2"/>
            <a:r>
              <a:rPr lang="en-US" dirty="0"/>
              <a:t>Example – Audi, Chevrolet, Ford</a:t>
            </a:r>
          </a:p>
          <a:p>
            <a:pPr lvl="1"/>
            <a:r>
              <a:rPr lang="en-US" dirty="0"/>
              <a:t>Select the Model of the Vehicle</a:t>
            </a:r>
          </a:p>
          <a:p>
            <a:pPr lvl="2"/>
            <a:r>
              <a:rPr lang="en-US" dirty="0"/>
              <a:t>Example – A5, Camaro, Mustang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95DBCE-4D10-4B49-A8A0-26C45263F4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5100" y="1611630"/>
            <a:ext cx="3962922" cy="4565333"/>
          </a:xfrm>
        </p:spPr>
      </p:pic>
    </p:spTree>
    <p:extLst>
      <p:ext uri="{BB962C8B-B14F-4D97-AF65-F5344CB8AC3E}">
        <p14:creationId xmlns:p14="http://schemas.microsoft.com/office/powerpoint/2010/main" val="20398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" advTm="8080"/>
    </mc:Choice>
    <mc:Fallback>
      <p:transition advTm="8080"/>
    </mc:Fallback>
  </mc:AlternateContent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ppt-template-green (1)</Template>
  <TotalTime>123</TotalTime>
  <Words>651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Roboto</vt:lpstr>
      <vt:lpstr>Title slides</vt:lpstr>
      <vt:lpstr>UTHSC content slides</vt:lpstr>
      <vt:lpstr>Section breaks</vt:lpstr>
      <vt:lpstr>1_End slides</vt:lpstr>
      <vt:lpstr>Students Parking Portal Permit Purchase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Thanks for watching if you have questions please contact us: UTHSC Parking Services 3 N. Dunlap Street Memphis, TN 38163 Phone: 901.448.5549 Email: parkingservices@uthsc.edu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Parking Portal Permit Purchase</dc:title>
  <dc:creator>Harrington III, Clayton</dc:creator>
  <cp:lastModifiedBy>Harrington III, Clayton</cp:lastModifiedBy>
  <cp:revision>8</cp:revision>
  <dcterms:created xsi:type="dcterms:W3CDTF">2021-05-24T15:21:04Z</dcterms:created>
  <dcterms:modified xsi:type="dcterms:W3CDTF">2021-05-24T17:24:11Z</dcterms:modified>
</cp:coreProperties>
</file>