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2062400" cy="32461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19456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38912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58368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877824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097280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16736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5361919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755648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ECD"/>
          </a:solidFill>
        </a:fill>
      </a:tcStyle>
    </a:wholeTbl>
    <a:band2H>
      <a:tcTxStyle/>
      <a:tcStyle>
        <a:tcBdr/>
        <a:fill>
          <a:solidFill>
            <a:srgbClr val="EC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DF"/>
          </a:solidFill>
        </a:fill>
      </a:tcStyle>
    </a:wholeTbl>
    <a:band2H>
      <a:tcTxStyle/>
      <a:tcStyle>
        <a:tcBdr/>
        <a:fill>
          <a:solidFill>
            <a:srgbClr val="E7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-1472" y="-176"/>
      </p:cViewPr>
      <p:guideLst>
        <p:guide orient="horz" pos="10224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7364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10361022" y="251055"/>
            <a:ext cx="23719848" cy="32160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dirty="0"/>
              <a:t>Click to edit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637" y="0"/>
            <a:ext cx="42121039" cy="450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9197709"/>
            <a:ext cx="42062400" cy="3381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10498629" y="351213"/>
            <a:ext cx="23191397" cy="32160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t>Click to edit title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2392" y="6739396"/>
            <a:ext cx="12242066" cy="21422892"/>
          </a:xfrm>
          <a:prstGeom prst="rect">
            <a:avLst/>
          </a:prstGeom>
        </p:spPr>
        <p:txBody>
          <a:bodyPr lIns="0" tIns="0" rIns="0" bIns="0"/>
          <a:lstStyle>
            <a:lvl1pPr>
              <a:defRPr sz="6200"/>
            </a:lvl1pPr>
            <a:lvl2pPr>
              <a:defRPr sz="6200"/>
            </a:lvl2pPr>
            <a:lvl3pPr marL="1016000" indent="-787400">
              <a:defRPr sz="6200"/>
            </a:lvl3pPr>
            <a:lvl4pPr>
              <a:defRPr sz="6200"/>
            </a:lvl4pPr>
            <a:lvl5pPr>
              <a:defRPr sz="6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42674" y="29506713"/>
            <a:ext cx="6749441" cy="281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11949" y="29926312"/>
            <a:ext cx="7586681" cy="210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UT stacked white logo orange.pdf" descr="UT stacked white logo oran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49459" y="1298702"/>
            <a:ext cx="6885433" cy="191109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Logo_ER_HealthSystem_White letters copy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" y="1675124"/>
            <a:ext cx="9583281" cy="1227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238" y="0"/>
            <a:ext cx="42153638" cy="4508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10107233" y="351210"/>
            <a:ext cx="23454173" cy="32160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41" name="Rectangle 10"/>
          <p:cNvSpPr txBox="1"/>
          <p:nvPr/>
        </p:nvSpPr>
        <p:spPr>
          <a:xfrm>
            <a:off x="10107233" y="2656488"/>
            <a:ext cx="2001109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80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/>
              <a:t>Click to edit  subhead title</a:t>
            </a:r>
          </a:p>
        </p:txBody>
      </p:sp>
      <p:pic>
        <p:nvPicPr>
          <p:cNvPr id="4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9197709"/>
            <a:ext cx="42304420" cy="338137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2014" y="6728382"/>
            <a:ext cx="8795220" cy="214228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00"/>
            </a:lvl1pPr>
            <a:lvl2pPr>
              <a:lnSpc>
                <a:spcPct val="90000"/>
              </a:lnSpc>
              <a:defRPr sz="5800"/>
            </a:lvl2pPr>
            <a:lvl3pPr marL="1132609" indent="-904009">
              <a:lnSpc>
                <a:spcPct val="90000"/>
              </a:lnSpc>
              <a:defRPr sz="5800"/>
            </a:lvl3pPr>
            <a:lvl4pPr>
              <a:lnSpc>
                <a:spcPct val="90000"/>
              </a:lnSpc>
              <a:defRPr sz="5800"/>
            </a:lvl4pPr>
            <a:lvl5pPr>
              <a:lnSpc>
                <a:spcPct val="90000"/>
              </a:lnSpc>
              <a:defRPr sz="5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42674" y="29506713"/>
            <a:ext cx="6749441" cy="281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19" descr="Picture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11949" y="29926312"/>
            <a:ext cx="7586681" cy="2105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UT stacked white logo orange.pdf" descr="UT stacked white logo oran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49459" y="1298702"/>
            <a:ext cx="6885433" cy="191109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144721" y="30086724"/>
            <a:ext cx="1319000" cy="1313010"/>
          </a:xfrm>
          <a:prstGeom prst="rect">
            <a:avLst/>
          </a:prstGeom>
        </p:spPr>
        <p:txBody>
          <a:bodyPr anchor="t"/>
          <a:lstStyle>
            <a:lvl1pPr algn="l">
              <a:defRPr sz="8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Logo_ER_HealthSystem_White letters copy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" y="1675124"/>
            <a:ext cx="9583281" cy="1227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42062400" cy="450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31264817"/>
            <a:ext cx="42062400" cy="13142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ick to edit title"/>
          <p:cNvSpPr txBox="1">
            <a:spLocks noGrp="1"/>
          </p:cNvSpPr>
          <p:nvPr>
            <p:ph type="title"/>
          </p:nvPr>
        </p:nvSpPr>
        <p:spPr>
          <a:xfrm>
            <a:off x="10762095" y="251055"/>
            <a:ext cx="22984550" cy="321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Click to edit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402391" y="7574284"/>
            <a:ext cx="18577561" cy="2317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UT stacked white logo orange.pdf" descr="UT stacked white logo oran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49459" y="1298702"/>
            <a:ext cx="6885433" cy="191109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330160" y="29222594"/>
            <a:ext cx="9814560" cy="172825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Logo_ER_HealthSystem_White letters copy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" y="1675124"/>
            <a:ext cx="9583281" cy="122737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0" marR="0" indent="0" algn="ctr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19456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978693" marR="0" indent="-750093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914400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11865935" marR="0" indent="-893135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14060493" marR="0" indent="-893134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16255054" marR="0" indent="-893134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18449614" marR="0" indent="-893134" algn="l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70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19456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38912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58368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877824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097280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16736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5361919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7556480" algn="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/>
          <p:cNvSpPr txBox="1">
            <a:spLocks noGrp="1"/>
          </p:cNvSpPr>
          <p:nvPr>
            <p:ph type="title"/>
          </p:nvPr>
        </p:nvSpPr>
        <p:spPr>
          <a:xfrm>
            <a:off x="8437417" y="351212"/>
            <a:ext cx="26018838" cy="321606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Content Placeholder 7"/>
          <p:cNvSpPr txBox="1">
            <a:spLocks noGrp="1"/>
          </p:cNvSpPr>
          <p:nvPr>
            <p:ph type="body" sz="half" idx="1"/>
          </p:nvPr>
        </p:nvSpPr>
        <p:spPr>
          <a:xfrm>
            <a:off x="1402390" y="5080001"/>
            <a:ext cx="18577562" cy="25666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UT PresPosterformat">
  <a:themeElements>
    <a:clrScheme name="UT PresPosterformat">
      <a:dk1>
        <a:srgbClr val="000000"/>
      </a:dk1>
      <a:lt1>
        <a:srgbClr val="CCCC99">
          <a:alpha val="50000"/>
        </a:srgbClr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F9933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UT PresPoster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T PresPoster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T PresPosterformat">
  <a:themeElements>
    <a:clrScheme name="UT PresPosterform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F9933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UT PresPoster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T PresPoster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UT PresPosterformat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Stroud</cp:lastModifiedBy>
  <cp:revision>1</cp:revision>
  <dcterms:modified xsi:type="dcterms:W3CDTF">2022-03-30T18:03:28Z</dcterms:modified>
</cp:coreProperties>
</file>