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thsc.edu/finance/business-managers/images/taxfree2018.jpg" TargetMode="External"/><Relationship Id="rId3" Type="http://schemas.openxmlformats.org/officeDocument/2006/relationships/hyperlink" Target="http://www.uthsc.edu/finance/business-managers/documents/Internal-Audit-Overview.pptx" TargetMode="External"/><Relationship Id="rId7" Type="http://schemas.openxmlformats.org/officeDocument/2006/relationships/hyperlink" Target="http://www.uthsc.edu/finance/business-managers/documents/Procurement-Services-Update-071918.pptx" TargetMode="External"/><Relationship Id="rId2" Type="http://schemas.openxmlformats.org/officeDocument/2006/relationships/hyperlink" Target="http://www.uthsc.edu/finance/business-managers/documents/oed-updates-july-2018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thsc.edu/finance/business-managers/documents/vendor-contracts-071918.docx" TargetMode="External"/><Relationship Id="rId5" Type="http://schemas.openxmlformats.org/officeDocument/2006/relationships/hyperlink" Target="http://www.uthsc.edu/finance/business-managers/documents/vendor-contracts.docx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uthsc.edu/finance/business-managers/documents/contracts-ar-system-071918.docx" TargetMode="External"/><Relationship Id="rId9" Type="http://schemas.openxmlformats.org/officeDocument/2006/relationships/hyperlink" Target="http://www.uthsc.edu/finance/business-managers/documents/cwbm-budget-devel-071918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43529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2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July 19, 2018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</a:t>
            </a:r>
            <a:r>
              <a:rPr lang="en-US" sz="14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GEB</a:t>
            </a:r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 A104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2480"/>
              </p:ext>
            </p:extLst>
          </p:nvPr>
        </p:nvGraphicFramePr>
        <p:xfrm>
          <a:off x="1327354" y="1813189"/>
          <a:ext cx="7327119" cy="48310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119937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2207182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264993">
                <a:tc>
                  <a:txBody>
                    <a:bodyPr/>
                    <a:lstStyle/>
                    <a:p>
                      <a:r>
                        <a:rPr lang="en-US" sz="13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5823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300" b="1" dirty="0"/>
                        <a:t>OFFICE OF EQUITY AND DIVERSITY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2"/>
                        </a:rPr>
                        <a:t>OED Updates</a:t>
                      </a:r>
                      <a:endParaRPr lang="en-US" sz="12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OED Staff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Title IX Update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Title VI Update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Michael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1471"/>
                  </a:ext>
                </a:extLst>
              </a:tr>
              <a:tr h="385080">
                <a:tc>
                  <a:txBody>
                    <a:bodyPr/>
                    <a:lstStyle/>
                    <a:p>
                      <a:r>
                        <a:rPr lang="en-US" sz="1300" b="1" dirty="0"/>
                        <a:t>INTERNAL AUDITING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3"/>
                        </a:rPr>
                        <a:t>Internal Audit Overview</a:t>
                      </a:r>
                      <a:endParaRPr lang="en-US" sz="12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Employees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Department Audit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Amy </a:t>
                      </a:r>
                      <a:r>
                        <a:rPr lang="en-US" sz="1200" dirty="0" err="1"/>
                        <a:t>Wilegus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940511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300" b="1" dirty="0"/>
                        <a:t>OFFICE OF FINANCE</a:t>
                      </a:r>
                    </a:p>
                    <a:p>
                      <a:pPr marL="285750" lvl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Business Contracts</a:t>
                      </a:r>
                      <a:endParaRPr lang="en-US" sz="1200" dirty="0">
                        <a:hlinkClick r:id="rId4"/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4"/>
                        </a:rPr>
                        <a:t>Contracts Accounts Receivable System</a:t>
                      </a:r>
                      <a:endParaRPr lang="en-US" sz="1200" dirty="0"/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Vendor </a:t>
                      </a:r>
                      <a:r>
                        <a:rPr lang="en-US" sz="1200" dirty="0">
                          <a:hlinkClick r:id="rId6"/>
                        </a:rPr>
                        <a:t>Contracts</a:t>
                      </a:r>
                      <a:r>
                        <a:rPr lang="en-US" sz="1200" dirty="0">
                          <a:hlinkClick r:id="rId5"/>
                        </a:rPr>
                        <a:t> in ESM</a:t>
                      </a:r>
                      <a:endParaRPr lang="en-US" sz="120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7"/>
                        </a:rPr>
                        <a:t>Procurement Services Update</a:t>
                      </a:r>
                      <a:endParaRPr lang="en-US" sz="1200" dirty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Training Offerings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General Stores Update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Concur Implementation Update</a:t>
                      </a:r>
                    </a:p>
                    <a:p>
                      <a:pPr marL="742950" lvl="1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Diversity Business Enterprise Initiative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>
                          <a:hlinkClick r:id="rId8"/>
                        </a:rPr>
                        <a:t>VolShop</a:t>
                      </a:r>
                      <a:r>
                        <a:rPr lang="en-US" sz="1200" dirty="0">
                          <a:hlinkClick r:id="rId8"/>
                        </a:rPr>
                        <a:t> Tax Free Weekend</a:t>
                      </a:r>
                      <a:endParaRPr lang="en-US" sz="120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Finance Employees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9"/>
                        </a:rPr>
                        <a:t>Budget Updates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Trent Pitts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200" dirty="0"/>
                        <a:t>Jonathan Lawshe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/>
                        <a:t> 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200" dirty="0"/>
                        <a:t>Tony Ferrara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115622" y="6173379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August 23,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140</TotalTime>
  <Words>109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Cotton, Jacquelyne R</cp:lastModifiedBy>
  <cp:revision>15</cp:revision>
  <cp:lastPrinted>2018-07-18T14:12:06Z</cp:lastPrinted>
  <dcterms:created xsi:type="dcterms:W3CDTF">2018-07-17T19:19:26Z</dcterms:created>
  <dcterms:modified xsi:type="dcterms:W3CDTF">2018-07-19T14:48:04Z</dcterms:modified>
</cp:coreProperties>
</file>