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716" r:id="rId5"/>
  </p:sldMasterIdLst>
  <p:notesMasterIdLst>
    <p:notesMasterId r:id="rId10"/>
  </p:notesMasterIdLst>
  <p:handoutMasterIdLst>
    <p:handoutMasterId r:id="rId11"/>
  </p:handoutMasterIdLst>
  <p:sldIdLst>
    <p:sldId id="401" r:id="rId6"/>
    <p:sldId id="409" r:id="rId7"/>
    <p:sldId id="406" r:id="rId8"/>
    <p:sldId id="395" r:id="rId9"/>
  </p:sldIdLst>
  <p:sldSz cx="12192000" cy="6858000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9331"/>
    <a:srgbClr val="0A614E"/>
    <a:srgbClr val="D6D6D6"/>
    <a:srgbClr val="FF8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52"/>
    <p:restoredTop sz="94694"/>
  </p:normalViewPr>
  <p:slideViewPr>
    <p:cSldViewPr snapToGrid="0">
      <p:cViewPr varScale="1">
        <p:scale>
          <a:sx n="121" d="100"/>
          <a:sy n="121" d="100"/>
        </p:scale>
        <p:origin x="68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C5D9C297-731B-8744-8E00-E5FA0A3521A4}" type="datetimeFigureOut">
              <a:rPr lang="en-US" smtClean="0"/>
              <a:t>9/20/22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AC7E6150-1F46-714C-9B9A-FFF7C591F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195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CE9D6A6C-BCA7-DA40-B4C6-3D846D9E0335}" type="datetimeFigureOut">
              <a:rPr lang="en-US" smtClean="0"/>
              <a:t>9/20/22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60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8547BD7A-3425-4141-AE61-34BCDC90F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08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053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533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3418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806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9/20/22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479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4024100-BAA2-4347-8333-7D45FCF608A4}" type="datetimeFigureOut">
              <a:rPr lang="en-US" smtClean="0"/>
              <a:t>9/20/22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159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9/20/22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2492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9/20/22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86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9/20/22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5915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9/20/22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22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9/20/22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4710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9/20/22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45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9/20/22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40989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9/20/22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34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9/20/22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484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9/20/22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892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24100-BAA2-4347-8333-7D45FCF608A4}" type="datetimeFigureOut">
              <a:rPr lang="en-US" smtClean="0"/>
              <a:t>9/20/22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61ED3-2A2A-134E-92C8-60A6B4D7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764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4024100-BAA2-4347-8333-7D45FCF608A4}" type="datetimeFigureOut">
              <a:rPr lang="en-US" smtClean="0"/>
              <a:t>9/20/22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F4B61ED3-2A2A-134E-92C8-60A6B4D7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77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ACA9CA9-E941-DC48-9D0B-55C1E14A83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9DD7C54-4EAB-E74E-8FEC-02A50AD83BE0}"/>
              </a:ext>
            </a:extLst>
          </p:cNvPr>
          <p:cNvSpPr txBox="1"/>
          <p:nvPr/>
        </p:nvSpPr>
        <p:spPr>
          <a:xfrm>
            <a:off x="1493520" y="5131261"/>
            <a:ext cx="920496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593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sz="4800" b="1" dirty="0">
              <a:solidFill>
                <a:srgbClr val="F593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345D534C-1EB2-654A-661D-8767C2D4AD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7846" y="3701344"/>
            <a:ext cx="1316308" cy="1316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531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2877" y="918857"/>
            <a:ext cx="11038901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Point 1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Details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Point 2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F0833D-AF54-494E-B003-65CAE2D4DEBC}"/>
              </a:ext>
            </a:extLst>
          </p:cNvPr>
          <p:cNvSpPr txBox="1"/>
          <p:nvPr/>
        </p:nvSpPr>
        <p:spPr>
          <a:xfrm>
            <a:off x="572876" y="128838"/>
            <a:ext cx="110389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E8C2A112-2153-24CC-AE64-4BF6DBFEFD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4863" y="5377066"/>
            <a:ext cx="1352096" cy="1352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9810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1E86C75-4D02-E448-8969-70CACCAF5C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76522A5-69B2-7A49-A7F1-A1ED31AB426D}"/>
              </a:ext>
            </a:extLst>
          </p:cNvPr>
          <p:cNvSpPr txBox="1"/>
          <p:nvPr/>
        </p:nvSpPr>
        <p:spPr>
          <a:xfrm>
            <a:off x="1493520" y="3013501"/>
            <a:ext cx="9204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4800" b="1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Subheading</a:t>
            </a:r>
          </a:p>
        </p:txBody>
      </p:sp>
    </p:spTree>
    <p:extLst>
      <p:ext uri="{BB962C8B-B14F-4D97-AF65-F5344CB8AC3E}">
        <p14:creationId xmlns:p14="http://schemas.microsoft.com/office/powerpoint/2010/main" val="1199619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88760F1-7420-8D4B-9E1E-03990AD626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EA5E844-AAB4-DF47-B698-946A1AFE585F}"/>
              </a:ext>
            </a:extLst>
          </p:cNvPr>
          <p:cNvSpPr txBox="1"/>
          <p:nvPr/>
        </p:nvSpPr>
        <p:spPr>
          <a:xfrm>
            <a:off x="1493520" y="2056269"/>
            <a:ext cx="9204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US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2C3A5129-06E0-D0CB-2A77-03040CE4C7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4998" y="4881979"/>
            <a:ext cx="1352096" cy="1352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4455226"/>
      </p:ext>
    </p:extLst>
  </p:cSld>
  <p:clrMapOvr>
    <a:masterClrMapping/>
  </p:clrMapOvr>
</p:sld>
</file>

<file path=ppt/theme/theme1.xml><?xml version="1.0" encoding="utf-8"?>
<a:theme xmlns:a="http://schemas.openxmlformats.org/drawingml/2006/main" name="First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OMPresentation" id="{C4F2B7B7-49A0-A14B-BB9F-291A6036C369}" vid="{017BC6E5-D1E9-1C42-AF0F-4F6B8ED98B17}"/>
    </a:ext>
  </a:extLst>
</a:theme>
</file>

<file path=ppt/theme/theme2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MPresentation" id="{C4F2B7B7-49A0-A14B-BB9F-291A6036C369}" vid="{5FDECADF-E812-D640-89A2-D7A42E167B2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40a14e8-2822-4043-87ea-4d60e5208cd8">
      <UserInfo>
        <DisplayName>Bettin, Kristen (Kristen Bettin)</DisplayName>
        <AccountId>9</AccountId>
        <AccountType/>
      </UserInfo>
    </SharedWithUsers>
    <lcf76f155ced4ddcb4097134ff3c332f xmlns="04443c6c-9506-4890-9980-37539487c352">
      <Terms xmlns="http://schemas.microsoft.com/office/infopath/2007/PartnerControls"/>
    </lcf76f155ced4ddcb4097134ff3c332f>
    <TaxCatchAll xmlns="740a14e8-2822-4043-87ea-4d60e5208cd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70097D5E656A488737B59D6D6630DF" ma:contentTypeVersion="10" ma:contentTypeDescription="Create a new document." ma:contentTypeScope="" ma:versionID="0258fd8db2bea1ba7c8c5c1d9de11f02">
  <xsd:schema xmlns:xsd="http://www.w3.org/2001/XMLSchema" xmlns:xs="http://www.w3.org/2001/XMLSchema" xmlns:p="http://schemas.microsoft.com/office/2006/metadata/properties" xmlns:ns2="04443c6c-9506-4890-9980-37539487c352" xmlns:ns3="740a14e8-2822-4043-87ea-4d60e5208cd8" targetNamespace="http://schemas.microsoft.com/office/2006/metadata/properties" ma:root="true" ma:fieldsID="59169dd73864da08190f0a1132fddba3" ns2:_="" ns3:_="">
    <xsd:import namespace="04443c6c-9506-4890-9980-37539487c352"/>
    <xsd:import namespace="740a14e8-2822-4043-87ea-4d60e5208c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43c6c-9506-4890-9980-37539487c3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8ab95b9-39aa-4b9d-a2e7-0451eedf9b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0a14e8-2822-4043-87ea-4d60e5208cd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a754d8b1-bac8-4327-b560-bcc6771a5fd9}" ma:internalName="TaxCatchAll" ma:showField="CatchAllData" ma:web="740a14e8-2822-4043-87ea-4d60e5208c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B016BA9-C610-4CE4-8EAA-CEF91177EA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BF75FAC-DB6D-4BC6-A9FF-EFE50BBEED4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316A7F8-BBFC-4363-A121-882A5CF1458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</TotalTime>
  <Words>21</Words>
  <Application>Microsoft Macintosh PowerPoint</Application>
  <PresentationFormat>Widescreen</PresentationFormat>
  <Paragraphs>15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Calibri</vt:lpstr>
      <vt:lpstr>Gill Sans MT</vt:lpstr>
      <vt:lpstr>First Slide</vt:lpstr>
      <vt:lpstr>Parcel</vt:lpstr>
      <vt:lpstr>PowerPoint Presentation</vt:lpstr>
      <vt:lpstr>PowerPoint Presentation</vt:lpstr>
      <vt:lpstr>PowerPoint Presentation</vt:lpstr>
      <vt:lpstr>PowerPoint Presentation</vt:lpstr>
    </vt:vector>
  </TitlesOfParts>
  <Company>University of Tennessee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Meyer</dc:creator>
  <cp:lastModifiedBy>Kristen Bettin</cp:lastModifiedBy>
  <cp:revision>23</cp:revision>
  <cp:lastPrinted>2018-10-04T14:59:08Z</cp:lastPrinted>
  <dcterms:created xsi:type="dcterms:W3CDTF">2013-08-09T21:17:56Z</dcterms:created>
  <dcterms:modified xsi:type="dcterms:W3CDTF">2022-09-20T14:31:31Z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0x010100E270097D5E656A488737B59D6D6630DF</vt:lpwstr>
  </property>
</Properties>
</file>