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  <p:sldMasterId id="2147483661" r:id="rId3"/>
    <p:sldMasterId id="2147483665" r:id="rId4"/>
  </p:sldMasterIdLst>
  <p:sldIdLst>
    <p:sldId id="257" r:id="rId5"/>
    <p:sldId id="258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41F"/>
    <a:srgbClr val="115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1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8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en Bettin" userId="9a06d25877ab3f4a" providerId="LiveId" clId="{E2394E3E-525D-4444-8BE2-556DBA6F45EA}"/>
    <pc:docChg chg="modSld">
      <pc:chgData name="Kristen Bettin" userId="9a06d25877ab3f4a" providerId="LiveId" clId="{E2394E3E-525D-4444-8BE2-556DBA6F45EA}" dt="2022-08-10T20:30:39.102" v="56" actId="20577"/>
      <pc:docMkLst>
        <pc:docMk/>
      </pc:docMkLst>
      <pc:sldChg chg="modSp mod">
        <pc:chgData name="Kristen Bettin" userId="9a06d25877ab3f4a" providerId="LiveId" clId="{E2394E3E-525D-4444-8BE2-556DBA6F45EA}" dt="2022-08-10T20:30:39.102" v="56" actId="20577"/>
        <pc:sldMkLst>
          <pc:docMk/>
          <pc:sldMk cId="2144562131" sldId="257"/>
        </pc:sldMkLst>
        <pc:spChg chg="mod">
          <ac:chgData name="Kristen Bettin" userId="9a06d25877ab3f4a" providerId="LiveId" clId="{E2394E3E-525D-4444-8BE2-556DBA6F45EA}" dt="2022-08-10T20:30:39.102" v="56" actId="20577"/>
          <ac:spMkLst>
            <pc:docMk/>
            <pc:sldMk cId="2144562131" sldId="257"/>
            <ac:spMk id="2" creationId="{CC3EDDBC-31B8-6247-AC66-3D9EC0C1FE34}"/>
          </ac:spMkLst>
        </pc:spChg>
        <pc:spChg chg="mod">
          <ac:chgData name="Kristen Bettin" userId="9a06d25877ab3f4a" providerId="LiveId" clId="{E2394E3E-525D-4444-8BE2-556DBA6F45EA}" dt="2022-08-10T20:30:37.208" v="55" actId="20577"/>
          <ac:spMkLst>
            <pc:docMk/>
            <pc:sldMk cId="2144562131" sldId="257"/>
            <ac:spMk id="3" creationId="{C4A36EC5-EB92-B146-B15D-50F914B1F1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DDBC-31B8-6247-AC66-3D9EC0C1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139" y="4141660"/>
            <a:ext cx="10519719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36EC5-EB92-B146-B15D-50F914B1F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40" y="5799584"/>
            <a:ext cx="10519718" cy="105841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280CE90-0E19-258A-F050-FDE574E52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950" y="2716340"/>
            <a:ext cx="1352096" cy="135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56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5652AC-B42C-0C42-0CFF-7DE6A58C0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717" y="1274421"/>
            <a:ext cx="3617619" cy="361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FFD314B-D89A-89E8-64B8-2236CAE77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752" y="65110"/>
            <a:ext cx="1352096" cy="135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16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B0C7-7C26-A94C-909C-C6DCF301C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191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2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8BB08CD5-6B39-164B-9014-B01BDCB2B66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70097D5E656A488737B59D6D6630DF" ma:contentTypeVersion="10" ma:contentTypeDescription="Create a new document." ma:contentTypeScope="" ma:versionID="0258fd8db2bea1ba7c8c5c1d9de11f02">
  <xsd:schema xmlns:xsd="http://www.w3.org/2001/XMLSchema" xmlns:xs="http://www.w3.org/2001/XMLSchema" xmlns:p="http://schemas.microsoft.com/office/2006/metadata/properties" xmlns:ns2="04443c6c-9506-4890-9980-37539487c352" xmlns:ns3="740a14e8-2822-4043-87ea-4d60e5208cd8" targetNamespace="http://schemas.microsoft.com/office/2006/metadata/properties" ma:root="true" ma:fieldsID="59169dd73864da08190f0a1132fddba3" ns2:_="" ns3:_="">
    <xsd:import namespace="04443c6c-9506-4890-9980-37539487c352"/>
    <xsd:import namespace="740a14e8-2822-4043-87ea-4d60e5208c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43c6c-9506-4890-9980-37539487c3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a14e8-2822-4043-87ea-4d60e5208c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754d8b1-bac8-4327-b560-bcc6771a5fd9}" ma:internalName="TaxCatchAll" ma:showField="CatchAllData" ma:web="740a14e8-2822-4043-87ea-4d60e5208c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443c6c-9506-4890-9980-37539487c352">
      <Terms xmlns="http://schemas.microsoft.com/office/infopath/2007/PartnerControls"/>
    </lcf76f155ced4ddcb4097134ff3c332f>
    <TaxCatchAll xmlns="740a14e8-2822-4043-87ea-4d60e5208cd8" xsi:nil="true"/>
  </documentManagement>
</p:properties>
</file>

<file path=customXml/itemProps1.xml><?xml version="1.0" encoding="utf-8"?>
<ds:datastoreItem xmlns:ds="http://schemas.openxmlformats.org/officeDocument/2006/customXml" ds:itemID="{B8EC692C-F0E2-489E-972D-F17449BAEE06}"/>
</file>

<file path=customXml/itemProps2.xml><?xml version="1.0" encoding="utf-8"?>
<ds:datastoreItem xmlns:ds="http://schemas.openxmlformats.org/officeDocument/2006/customXml" ds:itemID="{FE179FA4-E633-4E1D-821B-CE081022E854}"/>
</file>

<file path=customXml/itemProps3.xml><?xml version="1.0" encoding="utf-8"?>
<ds:datastoreItem xmlns:ds="http://schemas.openxmlformats.org/officeDocument/2006/customXml" ds:itemID="{E60B304D-5773-4B44-97F1-10409EEA524C}"/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57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Title slides</vt:lpstr>
      <vt:lpstr>UTHSC content slides</vt:lpstr>
      <vt:lpstr>Section breaks</vt:lpstr>
      <vt:lpstr>1_End slides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Wynn, Erika</dc:creator>
  <cp:lastModifiedBy>Kristen Bettin</cp:lastModifiedBy>
  <cp:revision>1</cp:revision>
  <dcterms:created xsi:type="dcterms:W3CDTF">2022-08-04T21:54:07Z</dcterms:created>
  <dcterms:modified xsi:type="dcterms:W3CDTF">2022-08-10T20:30:41Z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0x010100E270097D5E656A488737B59D6D6630DF</vt:lpwstr>
  </property>
</Properties>
</file>